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8" r:id="rId4"/>
  </p:sldMasterIdLst>
  <p:sldIdLst>
    <p:sldId id="256" r:id="rId5"/>
    <p:sldId id="262" r:id="rId6"/>
    <p:sldId id="263" r:id="rId7"/>
    <p:sldId id="258" r:id="rId8"/>
    <p:sldId id="259" r:id="rId9"/>
    <p:sldId id="264" r:id="rId10"/>
    <p:sldId id="265" r:id="rId11"/>
    <p:sldId id="266" r:id="rId12"/>
    <p:sldId id="261" r:id="rId13"/>
    <p:sldId id="267" r:id="rId14"/>
  </p:sldIdLst>
  <p:sldSz cx="9144000" cy="5143500" type="screen16x9"/>
  <p:notesSz cx="6858000" cy="9144000"/>
  <p:defaultTextStyle>
    <a:defPPr>
      <a:defRPr lang="ru-RU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76" y="-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90"/>
            <a:ext cx="7772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74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spc="130" smtClean="0"/>
              <a:pPr marL="27938">
                <a:spcBef>
                  <a:spcPts val="60"/>
                </a:spcBef>
              </a:pPr>
              <a:t>‹#›</a:t>
            </a:fld>
            <a:endParaRPr lang="ru-RU" spc="130" dirty="0"/>
          </a:p>
        </p:txBody>
      </p:sp>
    </p:spTree>
    <p:extLst>
      <p:ext uri="{BB962C8B-B14F-4D97-AF65-F5344CB8AC3E}">
        <p14:creationId xmlns:p14="http://schemas.microsoft.com/office/powerpoint/2010/main" val="348012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4"/>
            <a:ext cx="6530340" cy="427040"/>
          </a:xfrm>
        </p:spPr>
        <p:txBody>
          <a:bodyPr lIns="0" tIns="0" rIns="0" bIns="0"/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spc="130" smtClean="0"/>
              <a:pPr marL="27938">
                <a:spcBef>
                  <a:spcPts val="60"/>
                </a:spcBef>
              </a:pPr>
              <a:t>‹#›</a:t>
            </a:fld>
            <a:endParaRPr lang="ru-RU" spc="130" dirty="0"/>
          </a:p>
        </p:txBody>
      </p:sp>
    </p:spTree>
    <p:extLst>
      <p:ext uri="{BB962C8B-B14F-4D97-AF65-F5344CB8AC3E}">
        <p14:creationId xmlns:p14="http://schemas.microsoft.com/office/powerpoint/2010/main" val="3628430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4"/>
            <a:ext cx="6530340" cy="427040"/>
          </a:xfrm>
        </p:spPr>
        <p:txBody>
          <a:bodyPr lIns="0" tIns="0" rIns="0" bIns="0"/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1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15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spc="130" smtClean="0"/>
              <a:pPr marL="27938">
                <a:spcBef>
                  <a:spcPts val="60"/>
                </a:spcBef>
              </a:pPr>
              <a:t>‹#›</a:t>
            </a:fld>
            <a:endParaRPr lang="ru-RU" spc="130" dirty="0"/>
          </a:p>
        </p:txBody>
      </p:sp>
    </p:spTree>
    <p:extLst>
      <p:ext uri="{BB962C8B-B14F-4D97-AF65-F5344CB8AC3E}">
        <p14:creationId xmlns:p14="http://schemas.microsoft.com/office/powerpoint/2010/main" val="302518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4"/>
            <a:ext cx="6530340" cy="427040"/>
          </a:xfrm>
        </p:spPr>
        <p:txBody>
          <a:bodyPr lIns="0" tIns="0" rIns="0" bIns="0"/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spc="130" smtClean="0"/>
              <a:pPr marL="27938">
                <a:spcBef>
                  <a:spcPts val="60"/>
                </a:spcBef>
              </a:pPr>
              <a:t>‹#›</a:t>
            </a:fld>
            <a:endParaRPr lang="ru-RU" spc="130" dirty="0"/>
          </a:p>
        </p:txBody>
      </p:sp>
    </p:spTree>
    <p:extLst>
      <p:ext uri="{BB962C8B-B14F-4D97-AF65-F5344CB8AC3E}">
        <p14:creationId xmlns:p14="http://schemas.microsoft.com/office/powerpoint/2010/main" val="382399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spc="130" smtClean="0"/>
              <a:pPr marL="27938">
                <a:spcBef>
                  <a:spcPts val="60"/>
                </a:spcBef>
              </a:pPr>
              <a:t>‹#›</a:t>
            </a:fld>
            <a:endParaRPr lang="ru-RU" spc="130" dirty="0"/>
          </a:p>
        </p:txBody>
      </p:sp>
    </p:spTree>
    <p:extLst>
      <p:ext uri="{BB962C8B-B14F-4D97-AF65-F5344CB8AC3E}">
        <p14:creationId xmlns:p14="http://schemas.microsoft.com/office/powerpoint/2010/main" val="3161947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C34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2"/>
            <a:ext cx="6400800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>
              <a:lnSpc>
                <a:spcPts val="784"/>
              </a:lnSpc>
            </a:pPr>
            <a:fld id="{81D60167-4931-47E6-BA6A-407CBD079E47}" type="slidenum">
              <a:rPr lang="ru-RU" spc="-38" smtClean="0"/>
              <a:pPr marL="28574">
                <a:lnSpc>
                  <a:spcPts val="784"/>
                </a:lnSpc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579242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96" y="79154"/>
            <a:ext cx="874297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2C34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3836" y="1221296"/>
            <a:ext cx="3735229" cy="219291"/>
          </a:xfrm>
        </p:spPr>
        <p:txBody>
          <a:bodyPr lIns="0" tIns="0" rIns="0" bIns="0"/>
          <a:lstStyle>
            <a:lvl1pPr>
              <a:defRPr sz="14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>
              <a:lnSpc>
                <a:spcPts val="784"/>
              </a:lnSpc>
            </a:pPr>
            <a:fld id="{81D60167-4931-47E6-BA6A-407CBD079E47}" type="slidenum">
              <a:rPr lang="ru-RU" spc="-38" smtClean="0"/>
              <a:pPr marL="28574">
                <a:lnSpc>
                  <a:spcPts val="784"/>
                </a:lnSpc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32101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96" y="79154"/>
            <a:ext cx="874297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2C34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64700" y="1019177"/>
            <a:ext cx="2360771" cy="219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12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>
              <a:lnSpc>
                <a:spcPts val="784"/>
              </a:lnSpc>
            </a:pPr>
            <a:fld id="{81D60167-4931-47E6-BA6A-407CBD079E47}" type="slidenum">
              <a:rPr lang="ru-RU" spc="-38" smtClean="0"/>
              <a:pPr marL="28574">
                <a:lnSpc>
                  <a:spcPts val="784"/>
                </a:lnSpc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415829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96" y="79154"/>
            <a:ext cx="8742978" cy="276999"/>
          </a:xfrm>
        </p:spPr>
        <p:txBody>
          <a:bodyPr lIns="0" tIns="0" rIns="0" bIns="0"/>
          <a:lstStyle>
            <a:lvl1pPr>
              <a:defRPr sz="1800" b="1" i="0">
                <a:solidFill>
                  <a:srgbClr val="2C34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>
              <a:lnSpc>
                <a:spcPts val="784"/>
              </a:lnSpc>
            </a:pPr>
            <a:fld id="{81D60167-4931-47E6-BA6A-407CBD079E47}" type="slidenum">
              <a:rPr lang="ru-RU" spc="-38" smtClean="0"/>
              <a:pPr marL="28574">
                <a:lnSpc>
                  <a:spcPts val="784"/>
                </a:lnSpc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163100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>
              <a:lnSpc>
                <a:spcPts val="784"/>
              </a:lnSpc>
            </a:pPr>
            <a:fld id="{81D60167-4931-47E6-BA6A-407CBD079E47}" type="slidenum">
              <a:rPr lang="ru-RU" spc="-38" smtClean="0"/>
              <a:pPr marL="28574">
                <a:lnSpc>
                  <a:spcPts val="784"/>
                </a:lnSpc>
              </a:pPr>
              <a:t>‹#›</a:t>
            </a:fld>
            <a:endParaRPr lang="ru-RU" spc="-38" dirty="0"/>
          </a:p>
        </p:txBody>
      </p:sp>
    </p:spTree>
    <p:extLst>
      <p:ext uri="{BB962C8B-B14F-4D97-AF65-F5344CB8AC3E}">
        <p14:creationId xmlns:p14="http://schemas.microsoft.com/office/powerpoint/2010/main" val="2545730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8"/>
            <a:ext cx="77724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3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>
              <a:spcBef>
                <a:spcPts val="45"/>
              </a:spcBef>
            </a:pPr>
            <a:fld id="{81D60167-4931-47E6-BA6A-407CBD079E47}" type="slidenum">
              <a:rPr lang="ru-RU" spc="98" smtClean="0"/>
              <a:pPr marL="20954">
                <a:spcBef>
                  <a:spcPts val="45"/>
                </a:spcBef>
              </a:pPr>
              <a:t>‹#›</a:t>
            </a:fld>
            <a:endParaRPr lang="ru-RU" spc="98" dirty="0"/>
          </a:p>
        </p:txBody>
      </p:sp>
    </p:spTree>
    <p:extLst>
      <p:ext uri="{BB962C8B-B14F-4D97-AF65-F5344CB8AC3E}">
        <p14:creationId xmlns:p14="http://schemas.microsoft.com/office/powerpoint/2010/main" val="1821127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1"/>
            <a:ext cx="653034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>
              <a:spcBef>
                <a:spcPts val="45"/>
              </a:spcBef>
            </a:pPr>
            <a:fld id="{81D60167-4931-47E6-BA6A-407CBD079E47}" type="slidenum">
              <a:rPr lang="ru-RU" spc="98" smtClean="0"/>
              <a:pPr marL="20954">
                <a:spcBef>
                  <a:spcPts val="45"/>
                </a:spcBef>
              </a:pPr>
              <a:t>‹#›</a:t>
            </a:fld>
            <a:endParaRPr lang="ru-RU" spc="98" dirty="0"/>
          </a:p>
        </p:txBody>
      </p:sp>
    </p:spTree>
    <p:extLst>
      <p:ext uri="{BB962C8B-B14F-4D97-AF65-F5344CB8AC3E}">
        <p14:creationId xmlns:p14="http://schemas.microsoft.com/office/powerpoint/2010/main" val="2499533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1"/>
            <a:ext cx="653034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8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>
              <a:spcBef>
                <a:spcPts val="45"/>
              </a:spcBef>
            </a:pPr>
            <a:fld id="{81D60167-4931-47E6-BA6A-407CBD079E47}" type="slidenum">
              <a:rPr lang="ru-RU" spc="98" smtClean="0"/>
              <a:pPr marL="20954">
                <a:spcBef>
                  <a:spcPts val="45"/>
                </a:spcBef>
              </a:pPr>
              <a:t>‹#›</a:t>
            </a:fld>
            <a:endParaRPr lang="ru-RU" spc="98" dirty="0"/>
          </a:p>
        </p:txBody>
      </p:sp>
    </p:spTree>
    <p:extLst>
      <p:ext uri="{BB962C8B-B14F-4D97-AF65-F5344CB8AC3E}">
        <p14:creationId xmlns:p14="http://schemas.microsoft.com/office/powerpoint/2010/main" val="4197967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1"/>
            <a:ext cx="6530340" cy="323165"/>
          </a:xfrm>
        </p:spPr>
        <p:txBody>
          <a:bodyPr lIns="0" tIns="0" rIns="0" bIns="0"/>
          <a:lstStyle>
            <a:lvl1pPr>
              <a:defRPr sz="21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>
              <a:spcBef>
                <a:spcPts val="45"/>
              </a:spcBef>
            </a:pPr>
            <a:fld id="{81D60167-4931-47E6-BA6A-407CBD079E47}" type="slidenum">
              <a:rPr lang="ru-RU" spc="98" smtClean="0"/>
              <a:pPr marL="20954">
                <a:spcBef>
                  <a:spcPts val="45"/>
                </a:spcBef>
              </a:pPr>
              <a:t>‹#›</a:t>
            </a:fld>
            <a:endParaRPr lang="ru-RU" spc="98" dirty="0"/>
          </a:p>
        </p:txBody>
      </p:sp>
    </p:spTree>
    <p:extLst>
      <p:ext uri="{BB962C8B-B14F-4D97-AF65-F5344CB8AC3E}">
        <p14:creationId xmlns:p14="http://schemas.microsoft.com/office/powerpoint/2010/main" val="577161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>
              <a:spcBef>
                <a:spcPts val="45"/>
              </a:spcBef>
            </a:pPr>
            <a:fld id="{81D60167-4931-47E6-BA6A-407CBD079E47}" type="slidenum">
              <a:rPr lang="ru-RU" spc="98" smtClean="0"/>
              <a:pPr marL="20954">
                <a:spcBef>
                  <a:spcPts val="45"/>
                </a:spcBef>
              </a:pPr>
              <a:t>‹#›</a:t>
            </a:fld>
            <a:endParaRPr lang="ru-RU" spc="98" dirty="0"/>
          </a:p>
        </p:txBody>
      </p:sp>
    </p:spTree>
    <p:extLst>
      <p:ext uri="{BB962C8B-B14F-4D97-AF65-F5344CB8AC3E}">
        <p14:creationId xmlns:p14="http://schemas.microsoft.com/office/powerpoint/2010/main" val="159672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9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21" indent="-342821" algn="l" defTabSz="91419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defTabSz="91419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4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40" indent="-228546" algn="l" defTabSz="91419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40" indent="-228546" algn="l" defTabSz="91419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33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1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27" indent="-228546" algn="l" defTabSz="91419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" y="15"/>
            <a:ext cx="9143999" cy="9235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602"/>
            <a:ext cx="65303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207" y="1768902"/>
            <a:ext cx="66727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6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6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kern="0">
                <a:solidFill>
                  <a:prstClr val="black">
                    <a:tint val="75000"/>
                  </a:prstClr>
                </a:solidFill>
              </a:rPr>
              <a:pPr/>
              <a:t>10/19/2025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3210" y="4804276"/>
            <a:ext cx="148589" cy="657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7938">
              <a:spcBef>
                <a:spcPts val="60"/>
              </a:spcBef>
            </a:pPr>
            <a:fld id="{81D60167-4931-47E6-BA6A-407CBD079E47}" type="slidenum">
              <a:rPr lang="ru-RU" kern="0" spc="130" smtClean="0"/>
              <a:pPr marL="27938">
                <a:spcBef>
                  <a:spcPts val="60"/>
                </a:spcBef>
              </a:pPr>
              <a:t>‹#›</a:t>
            </a:fld>
            <a:endParaRPr lang="ru-RU" kern="0" spc="130" dirty="0"/>
          </a:p>
        </p:txBody>
      </p:sp>
    </p:spTree>
    <p:extLst>
      <p:ext uri="{BB962C8B-B14F-4D97-AF65-F5344CB8AC3E}">
        <p14:creationId xmlns:p14="http://schemas.microsoft.com/office/powerpoint/2010/main" val="26247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94">
        <a:defRPr>
          <a:latin typeface="+mn-lt"/>
          <a:ea typeface="+mn-ea"/>
          <a:cs typeface="+mn-cs"/>
        </a:defRPr>
      </a:lvl2pPr>
      <a:lvl3pPr marL="914198">
        <a:defRPr>
          <a:latin typeface="+mn-lt"/>
          <a:ea typeface="+mn-ea"/>
          <a:cs typeface="+mn-cs"/>
        </a:defRPr>
      </a:lvl3pPr>
      <a:lvl4pPr marL="1371294">
        <a:defRPr>
          <a:latin typeface="+mn-lt"/>
          <a:ea typeface="+mn-ea"/>
          <a:cs typeface="+mn-cs"/>
        </a:defRPr>
      </a:lvl4pPr>
      <a:lvl5pPr marL="1828394">
        <a:defRPr>
          <a:latin typeface="+mn-lt"/>
          <a:ea typeface="+mn-ea"/>
          <a:cs typeface="+mn-cs"/>
        </a:defRPr>
      </a:lvl5pPr>
      <a:lvl6pPr marL="2285487">
        <a:defRPr>
          <a:latin typeface="+mn-lt"/>
          <a:ea typeface="+mn-ea"/>
          <a:cs typeface="+mn-cs"/>
        </a:defRPr>
      </a:lvl6pPr>
      <a:lvl7pPr marL="2742581">
        <a:defRPr>
          <a:latin typeface="+mn-lt"/>
          <a:ea typeface="+mn-ea"/>
          <a:cs typeface="+mn-cs"/>
        </a:defRPr>
      </a:lvl7pPr>
      <a:lvl8pPr marL="3199680">
        <a:defRPr>
          <a:latin typeface="+mn-lt"/>
          <a:ea typeface="+mn-ea"/>
          <a:cs typeface="+mn-cs"/>
        </a:defRPr>
      </a:lvl8pPr>
      <a:lvl9pPr marL="365677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94">
        <a:defRPr>
          <a:latin typeface="+mn-lt"/>
          <a:ea typeface="+mn-ea"/>
          <a:cs typeface="+mn-cs"/>
        </a:defRPr>
      </a:lvl2pPr>
      <a:lvl3pPr marL="914198">
        <a:defRPr>
          <a:latin typeface="+mn-lt"/>
          <a:ea typeface="+mn-ea"/>
          <a:cs typeface="+mn-cs"/>
        </a:defRPr>
      </a:lvl3pPr>
      <a:lvl4pPr marL="1371294">
        <a:defRPr>
          <a:latin typeface="+mn-lt"/>
          <a:ea typeface="+mn-ea"/>
          <a:cs typeface="+mn-cs"/>
        </a:defRPr>
      </a:lvl4pPr>
      <a:lvl5pPr marL="1828394">
        <a:defRPr>
          <a:latin typeface="+mn-lt"/>
          <a:ea typeface="+mn-ea"/>
          <a:cs typeface="+mn-cs"/>
        </a:defRPr>
      </a:lvl5pPr>
      <a:lvl6pPr marL="2285487">
        <a:defRPr>
          <a:latin typeface="+mn-lt"/>
          <a:ea typeface="+mn-ea"/>
          <a:cs typeface="+mn-cs"/>
        </a:defRPr>
      </a:lvl6pPr>
      <a:lvl7pPr marL="2742581">
        <a:defRPr>
          <a:latin typeface="+mn-lt"/>
          <a:ea typeface="+mn-ea"/>
          <a:cs typeface="+mn-cs"/>
        </a:defRPr>
      </a:lvl7pPr>
      <a:lvl8pPr marL="3199680">
        <a:defRPr>
          <a:latin typeface="+mn-lt"/>
          <a:ea typeface="+mn-ea"/>
          <a:cs typeface="+mn-cs"/>
        </a:defRPr>
      </a:lvl8pPr>
      <a:lvl9pPr marL="3656777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142" y="779526"/>
            <a:ext cx="3240405" cy="7144"/>
          </a:xfrm>
          <a:custGeom>
            <a:avLst/>
            <a:gdLst/>
            <a:ahLst/>
            <a:cxnLst/>
            <a:rect l="l" t="t" r="r" b="b"/>
            <a:pathLst>
              <a:path w="4320540" h="9525">
                <a:moveTo>
                  <a:pt x="0" y="9144"/>
                </a:moveTo>
                <a:lnTo>
                  <a:pt x="4320540" y="9144"/>
                </a:lnTo>
                <a:lnTo>
                  <a:pt x="4320540" y="0"/>
                </a:lnTo>
                <a:lnTo>
                  <a:pt x="0" y="0"/>
                </a:lnTo>
                <a:lnTo>
                  <a:pt x="0" y="9144"/>
                </a:lnTo>
                <a:close/>
              </a:path>
            </a:pathLst>
          </a:custGeom>
          <a:solidFill>
            <a:srgbClr val="EB1F48"/>
          </a:solidFill>
        </p:spPr>
        <p:txBody>
          <a:bodyPr wrap="square" lIns="0" tIns="0" rIns="0" bIns="0" rtlCol="0"/>
          <a:lstStyle/>
          <a:p>
            <a:pPr defTabSz="914243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2" y="738377"/>
            <a:ext cx="3240405" cy="41433"/>
          </a:xfrm>
          <a:custGeom>
            <a:avLst/>
            <a:gdLst/>
            <a:ahLst/>
            <a:cxnLst/>
            <a:rect l="l" t="t" r="r" b="b"/>
            <a:pathLst>
              <a:path w="4320540" h="55244">
                <a:moveTo>
                  <a:pt x="4320540" y="0"/>
                </a:moveTo>
                <a:lnTo>
                  <a:pt x="0" y="0"/>
                </a:lnTo>
                <a:lnTo>
                  <a:pt x="0" y="54863"/>
                </a:lnTo>
                <a:lnTo>
                  <a:pt x="4320540" y="54863"/>
                </a:lnTo>
                <a:lnTo>
                  <a:pt x="4320540" y="0"/>
                </a:lnTo>
                <a:close/>
              </a:path>
            </a:pathLst>
          </a:custGeom>
          <a:solidFill>
            <a:srgbClr val="2C3493"/>
          </a:solidFill>
        </p:spPr>
        <p:txBody>
          <a:bodyPr wrap="square" lIns="0" tIns="0" rIns="0" bIns="0" rtlCol="0"/>
          <a:lstStyle/>
          <a:p>
            <a:pPr defTabSz="914243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7078154" y="4753619"/>
            <a:ext cx="13335" cy="173355"/>
          </a:xfrm>
          <a:custGeom>
            <a:avLst/>
            <a:gdLst/>
            <a:ahLst/>
            <a:cxnLst/>
            <a:rect l="l" t="t" r="r" b="b"/>
            <a:pathLst>
              <a:path w="17779" h="231140">
                <a:moveTo>
                  <a:pt x="14647" y="0"/>
                </a:moveTo>
                <a:lnTo>
                  <a:pt x="5855" y="0"/>
                </a:lnTo>
                <a:lnTo>
                  <a:pt x="0" y="2922"/>
                </a:lnTo>
                <a:lnTo>
                  <a:pt x="0" y="228148"/>
                </a:lnTo>
                <a:lnTo>
                  <a:pt x="5855" y="231070"/>
                </a:lnTo>
                <a:lnTo>
                  <a:pt x="8792" y="231070"/>
                </a:lnTo>
                <a:lnTo>
                  <a:pt x="14647" y="231070"/>
                </a:lnTo>
                <a:lnTo>
                  <a:pt x="17575" y="228148"/>
                </a:lnTo>
                <a:lnTo>
                  <a:pt x="17575" y="2922"/>
                </a:lnTo>
                <a:lnTo>
                  <a:pt x="14647" y="0"/>
                </a:lnTo>
                <a:close/>
              </a:path>
            </a:pathLst>
          </a:custGeom>
          <a:solidFill>
            <a:srgbClr val="E20E3B"/>
          </a:solidFill>
        </p:spPr>
        <p:txBody>
          <a:bodyPr wrap="square" lIns="0" tIns="0" rIns="0" bIns="0" rtlCol="0"/>
          <a:lstStyle/>
          <a:p>
            <a:pPr defTabSz="914243"/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55082" y="4696586"/>
            <a:ext cx="951653" cy="324677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721984" y="4696580"/>
            <a:ext cx="286226" cy="287655"/>
          </a:xfrm>
          <a:custGeom>
            <a:avLst/>
            <a:gdLst/>
            <a:ahLst/>
            <a:cxnLst/>
            <a:rect l="l" t="t" r="r" b="b"/>
            <a:pathLst>
              <a:path w="381634" h="383540">
                <a:moveTo>
                  <a:pt x="187708" y="0"/>
                </a:moveTo>
                <a:lnTo>
                  <a:pt x="143938" y="5005"/>
                </a:lnTo>
                <a:lnTo>
                  <a:pt x="103807" y="19273"/>
                </a:lnTo>
                <a:lnTo>
                  <a:pt x="68445" y="41675"/>
                </a:lnTo>
                <a:lnTo>
                  <a:pt x="38977" y="71088"/>
                </a:lnTo>
                <a:lnTo>
                  <a:pt x="16533" y="106383"/>
                </a:lnTo>
                <a:lnTo>
                  <a:pt x="2239" y="146437"/>
                </a:lnTo>
                <a:lnTo>
                  <a:pt x="0" y="165947"/>
                </a:lnTo>
                <a:lnTo>
                  <a:pt x="0" y="214388"/>
                </a:lnTo>
                <a:lnTo>
                  <a:pt x="16533" y="274446"/>
                </a:lnTo>
                <a:lnTo>
                  <a:pt x="38978" y="310314"/>
                </a:lnTo>
                <a:lnTo>
                  <a:pt x="68445" y="340349"/>
                </a:lnTo>
                <a:lnTo>
                  <a:pt x="103808" y="363323"/>
                </a:lnTo>
                <a:lnTo>
                  <a:pt x="143938" y="378008"/>
                </a:lnTo>
                <a:lnTo>
                  <a:pt x="187708" y="383176"/>
                </a:lnTo>
                <a:lnTo>
                  <a:pt x="231638" y="378008"/>
                </a:lnTo>
                <a:lnTo>
                  <a:pt x="272184" y="363323"/>
                </a:lnTo>
                <a:lnTo>
                  <a:pt x="273158" y="362701"/>
                </a:lnTo>
                <a:lnTo>
                  <a:pt x="187708" y="362701"/>
                </a:lnTo>
                <a:lnTo>
                  <a:pt x="142556" y="356620"/>
                </a:lnTo>
                <a:lnTo>
                  <a:pt x="101963" y="339408"/>
                </a:lnTo>
                <a:lnTo>
                  <a:pt x="67556" y="312609"/>
                </a:lnTo>
                <a:lnTo>
                  <a:pt x="40965" y="277765"/>
                </a:lnTo>
                <a:lnTo>
                  <a:pt x="23816" y="236422"/>
                </a:lnTo>
                <a:lnTo>
                  <a:pt x="17738" y="190122"/>
                </a:lnTo>
                <a:lnTo>
                  <a:pt x="23816" y="145057"/>
                </a:lnTo>
                <a:lnTo>
                  <a:pt x="40965" y="104541"/>
                </a:lnTo>
                <a:lnTo>
                  <a:pt x="67556" y="70200"/>
                </a:lnTo>
                <a:lnTo>
                  <a:pt x="101962" y="43658"/>
                </a:lnTo>
                <a:lnTo>
                  <a:pt x="142556" y="26541"/>
                </a:lnTo>
                <a:lnTo>
                  <a:pt x="187708" y="20474"/>
                </a:lnTo>
                <a:lnTo>
                  <a:pt x="274110" y="20474"/>
                </a:lnTo>
                <a:lnTo>
                  <a:pt x="272183" y="19273"/>
                </a:lnTo>
                <a:lnTo>
                  <a:pt x="231637" y="5005"/>
                </a:lnTo>
                <a:lnTo>
                  <a:pt x="187708" y="0"/>
                </a:lnTo>
                <a:close/>
              </a:path>
              <a:path w="381634" h="383540">
                <a:moveTo>
                  <a:pt x="274110" y="20474"/>
                </a:moveTo>
                <a:lnTo>
                  <a:pt x="187708" y="20474"/>
                </a:lnTo>
                <a:lnTo>
                  <a:pt x="234090" y="26541"/>
                </a:lnTo>
                <a:lnTo>
                  <a:pt x="275509" y="43658"/>
                </a:lnTo>
                <a:lnTo>
                  <a:pt x="310416" y="70200"/>
                </a:lnTo>
                <a:lnTo>
                  <a:pt x="337265" y="104541"/>
                </a:lnTo>
                <a:lnTo>
                  <a:pt x="354509" y="145057"/>
                </a:lnTo>
                <a:lnTo>
                  <a:pt x="360601" y="190122"/>
                </a:lnTo>
                <a:lnTo>
                  <a:pt x="354509" y="236422"/>
                </a:lnTo>
                <a:lnTo>
                  <a:pt x="337266" y="277765"/>
                </a:lnTo>
                <a:lnTo>
                  <a:pt x="310417" y="312609"/>
                </a:lnTo>
                <a:lnTo>
                  <a:pt x="275509" y="339408"/>
                </a:lnTo>
                <a:lnTo>
                  <a:pt x="234091" y="356620"/>
                </a:lnTo>
                <a:lnTo>
                  <a:pt x="187708" y="362701"/>
                </a:lnTo>
                <a:lnTo>
                  <a:pt x="273158" y="362701"/>
                </a:lnTo>
                <a:lnTo>
                  <a:pt x="308118" y="340349"/>
                </a:lnTo>
                <a:lnTo>
                  <a:pt x="338208" y="310314"/>
                </a:lnTo>
                <a:lnTo>
                  <a:pt x="361224" y="274446"/>
                </a:lnTo>
                <a:lnTo>
                  <a:pt x="375936" y="233972"/>
                </a:lnTo>
                <a:lnTo>
                  <a:pt x="381114" y="190122"/>
                </a:lnTo>
                <a:lnTo>
                  <a:pt x="375936" y="146437"/>
                </a:lnTo>
                <a:lnTo>
                  <a:pt x="361224" y="106383"/>
                </a:lnTo>
                <a:lnTo>
                  <a:pt x="338207" y="71088"/>
                </a:lnTo>
                <a:lnTo>
                  <a:pt x="308117" y="41675"/>
                </a:lnTo>
                <a:lnTo>
                  <a:pt x="274110" y="20474"/>
                </a:lnTo>
                <a:close/>
              </a:path>
            </a:pathLst>
          </a:custGeom>
          <a:solidFill>
            <a:srgbClr val="2E2A85"/>
          </a:solidFill>
        </p:spPr>
        <p:txBody>
          <a:bodyPr wrap="square" lIns="0" tIns="0" rIns="0" bIns="0" rtlCol="0"/>
          <a:lstStyle/>
          <a:p>
            <a:pPr defTabSz="914243"/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88035" y="4738270"/>
            <a:ext cx="180224" cy="214985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8271548" y="4755820"/>
            <a:ext cx="257175" cy="241459"/>
          </a:xfrm>
          <a:custGeom>
            <a:avLst/>
            <a:gdLst/>
            <a:ahLst/>
            <a:cxnLst/>
            <a:rect l="l" t="t" r="r" b="b"/>
            <a:pathLst>
              <a:path w="342900" h="321945">
                <a:moveTo>
                  <a:pt x="55676" y="277876"/>
                </a:moveTo>
                <a:lnTo>
                  <a:pt x="54089" y="269240"/>
                </a:lnTo>
                <a:lnTo>
                  <a:pt x="49847" y="262039"/>
                </a:lnTo>
                <a:lnTo>
                  <a:pt x="49847" y="277876"/>
                </a:lnTo>
                <a:lnTo>
                  <a:pt x="48755" y="286054"/>
                </a:lnTo>
                <a:lnTo>
                  <a:pt x="45453" y="292874"/>
                </a:lnTo>
                <a:lnTo>
                  <a:pt x="39954" y="298030"/>
                </a:lnTo>
                <a:lnTo>
                  <a:pt x="32245" y="301282"/>
                </a:lnTo>
                <a:lnTo>
                  <a:pt x="29375" y="301282"/>
                </a:lnTo>
                <a:lnTo>
                  <a:pt x="26403" y="304203"/>
                </a:lnTo>
                <a:lnTo>
                  <a:pt x="14732" y="304203"/>
                </a:lnTo>
                <a:lnTo>
                  <a:pt x="14732" y="254482"/>
                </a:lnTo>
                <a:lnTo>
                  <a:pt x="29375" y="254482"/>
                </a:lnTo>
                <a:lnTo>
                  <a:pt x="32245" y="257403"/>
                </a:lnTo>
                <a:lnTo>
                  <a:pt x="38709" y="260197"/>
                </a:lnTo>
                <a:lnTo>
                  <a:pt x="44348" y="264350"/>
                </a:lnTo>
                <a:lnTo>
                  <a:pt x="48336" y="270154"/>
                </a:lnTo>
                <a:lnTo>
                  <a:pt x="49847" y="277876"/>
                </a:lnTo>
                <a:lnTo>
                  <a:pt x="49847" y="262039"/>
                </a:lnTo>
                <a:lnTo>
                  <a:pt x="49491" y="261429"/>
                </a:lnTo>
                <a:lnTo>
                  <a:pt x="42113" y="255257"/>
                </a:lnTo>
                <a:lnTo>
                  <a:pt x="32245" y="251561"/>
                </a:lnTo>
                <a:lnTo>
                  <a:pt x="0" y="251561"/>
                </a:lnTo>
                <a:lnTo>
                  <a:pt x="0" y="254482"/>
                </a:lnTo>
                <a:lnTo>
                  <a:pt x="8801" y="254482"/>
                </a:lnTo>
                <a:lnTo>
                  <a:pt x="8801" y="307124"/>
                </a:lnTo>
                <a:lnTo>
                  <a:pt x="32245" y="307124"/>
                </a:lnTo>
                <a:lnTo>
                  <a:pt x="40043" y="304203"/>
                </a:lnTo>
                <a:lnTo>
                  <a:pt x="43332" y="302971"/>
                </a:lnTo>
                <a:lnTo>
                  <a:pt x="50558" y="295795"/>
                </a:lnTo>
                <a:lnTo>
                  <a:pt x="54495" y="286969"/>
                </a:lnTo>
                <a:lnTo>
                  <a:pt x="55676" y="277876"/>
                </a:lnTo>
                <a:close/>
              </a:path>
              <a:path w="342900" h="321945">
                <a:moveTo>
                  <a:pt x="117297" y="277876"/>
                </a:moveTo>
                <a:lnTo>
                  <a:pt x="116141" y="269240"/>
                </a:lnTo>
                <a:lnTo>
                  <a:pt x="112496" y="261429"/>
                </a:lnTo>
                <a:lnTo>
                  <a:pt x="111366" y="260350"/>
                </a:lnTo>
                <a:lnTo>
                  <a:pt x="111366" y="266179"/>
                </a:lnTo>
                <a:lnTo>
                  <a:pt x="111366" y="277876"/>
                </a:lnTo>
                <a:lnTo>
                  <a:pt x="110731" y="286054"/>
                </a:lnTo>
                <a:lnTo>
                  <a:pt x="108458" y="292874"/>
                </a:lnTo>
                <a:lnTo>
                  <a:pt x="103974" y="298030"/>
                </a:lnTo>
                <a:lnTo>
                  <a:pt x="96723" y="301282"/>
                </a:lnTo>
                <a:lnTo>
                  <a:pt x="93853" y="304203"/>
                </a:lnTo>
                <a:lnTo>
                  <a:pt x="79121" y="304203"/>
                </a:lnTo>
                <a:lnTo>
                  <a:pt x="79121" y="254482"/>
                </a:lnTo>
                <a:lnTo>
                  <a:pt x="90893" y="254482"/>
                </a:lnTo>
                <a:lnTo>
                  <a:pt x="96723" y="257403"/>
                </a:lnTo>
                <a:lnTo>
                  <a:pt x="105524" y="260337"/>
                </a:lnTo>
                <a:lnTo>
                  <a:pt x="111366" y="266179"/>
                </a:lnTo>
                <a:lnTo>
                  <a:pt x="111366" y="260350"/>
                </a:lnTo>
                <a:lnTo>
                  <a:pt x="106108" y="255257"/>
                </a:lnTo>
                <a:lnTo>
                  <a:pt x="104140" y="254482"/>
                </a:lnTo>
                <a:lnTo>
                  <a:pt x="96723" y="251561"/>
                </a:lnTo>
                <a:lnTo>
                  <a:pt x="73279" y="251561"/>
                </a:lnTo>
                <a:lnTo>
                  <a:pt x="73279" y="321754"/>
                </a:lnTo>
                <a:lnTo>
                  <a:pt x="79121" y="321754"/>
                </a:lnTo>
                <a:lnTo>
                  <a:pt x="79121" y="307124"/>
                </a:lnTo>
                <a:lnTo>
                  <a:pt x="96723" y="307124"/>
                </a:lnTo>
                <a:lnTo>
                  <a:pt x="103327" y="304203"/>
                </a:lnTo>
                <a:lnTo>
                  <a:pt x="106108" y="302971"/>
                </a:lnTo>
                <a:lnTo>
                  <a:pt x="112496" y="295795"/>
                </a:lnTo>
                <a:lnTo>
                  <a:pt x="116141" y="286969"/>
                </a:lnTo>
                <a:lnTo>
                  <a:pt x="117297" y="277876"/>
                </a:lnTo>
                <a:close/>
              </a:path>
              <a:path w="342900" h="321945">
                <a:moveTo>
                  <a:pt x="193446" y="277876"/>
                </a:moveTo>
                <a:lnTo>
                  <a:pt x="191338" y="265899"/>
                </a:lnTo>
                <a:lnTo>
                  <a:pt x="187617" y="260134"/>
                </a:lnTo>
                <a:lnTo>
                  <a:pt x="187617" y="277876"/>
                </a:lnTo>
                <a:lnTo>
                  <a:pt x="186016" y="289394"/>
                </a:lnTo>
                <a:lnTo>
                  <a:pt x="181381" y="297624"/>
                </a:lnTo>
                <a:lnTo>
                  <a:pt x="174015" y="302552"/>
                </a:lnTo>
                <a:lnTo>
                  <a:pt x="164172" y="304203"/>
                </a:lnTo>
                <a:lnTo>
                  <a:pt x="153873" y="302552"/>
                </a:lnTo>
                <a:lnTo>
                  <a:pt x="145478" y="297624"/>
                </a:lnTo>
                <a:lnTo>
                  <a:pt x="139839" y="289394"/>
                </a:lnTo>
                <a:lnTo>
                  <a:pt x="137769" y="277876"/>
                </a:lnTo>
                <a:lnTo>
                  <a:pt x="139839" y="268046"/>
                </a:lnTo>
                <a:lnTo>
                  <a:pt x="145478" y="260692"/>
                </a:lnTo>
                <a:lnTo>
                  <a:pt x="153873" y="256082"/>
                </a:lnTo>
                <a:lnTo>
                  <a:pt x="164172" y="254482"/>
                </a:lnTo>
                <a:lnTo>
                  <a:pt x="174015" y="256082"/>
                </a:lnTo>
                <a:lnTo>
                  <a:pt x="181381" y="260692"/>
                </a:lnTo>
                <a:lnTo>
                  <a:pt x="186016" y="268046"/>
                </a:lnTo>
                <a:lnTo>
                  <a:pt x="187617" y="277876"/>
                </a:lnTo>
                <a:lnTo>
                  <a:pt x="187617" y="260134"/>
                </a:lnTo>
                <a:lnTo>
                  <a:pt x="185381" y="256667"/>
                </a:lnTo>
                <a:lnTo>
                  <a:pt x="181965" y="254482"/>
                </a:lnTo>
                <a:lnTo>
                  <a:pt x="176136" y="250723"/>
                </a:lnTo>
                <a:lnTo>
                  <a:pt x="164172" y="248627"/>
                </a:lnTo>
                <a:lnTo>
                  <a:pt x="151714" y="250723"/>
                </a:lnTo>
                <a:lnTo>
                  <a:pt x="141452" y="256667"/>
                </a:lnTo>
                <a:lnTo>
                  <a:pt x="134493" y="265899"/>
                </a:lnTo>
                <a:lnTo>
                  <a:pt x="131940" y="277876"/>
                </a:lnTo>
                <a:lnTo>
                  <a:pt x="134493" y="290309"/>
                </a:lnTo>
                <a:lnTo>
                  <a:pt x="141452" y="300545"/>
                </a:lnTo>
                <a:lnTo>
                  <a:pt x="151714" y="307492"/>
                </a:lnTo>
                <a:lnTo>
                  <a:pt x="164172" y="310057"/>
                </a:lnTo>
                <a:lnTo>
                  <a:pt x="176136" y="307492"/>
                </a:lnTo>
                <a:lnTo>
                  <a:pt x="180517" y="304203"/>
                </a:lnTo>
                <a:lnTo>
                  <a:pt x="185381" y="300545"/>
                </a:lnTo>
                <a:lnTo>
                  <a:pt x="191338" y="290309"/>
                </a:lnTo>
                <a:lnTo>
                  <a:pt x="193446" y="277876"/>
                </a:lnTo>
                <a:close/>
              </a:path>
              <a:path w="342900" h="321945">
                <a:moveTo>
                  <a:pt x="257937" y="17551"/>
                </a:moveTo>
                <a:lnTo>
                  <a:pt x="254965" y="14630"/>
                </a:lnTo>
                <a:lnTo>
                  <a:pt x="254965" y="11709"/>
                </a:lnTo>
                <a:lnTo>
                  <a:pt x="252107" y="8775"/>
                </a:lnTo>
                <a:lnTo>
                  <a:pt x="243293" y="8775"/>
                </a:lnTo>
                <a:lnTo>
                  <a:pt x="237363" y="14630"/>
                </a:lnTo>
                <a:lnTo>
                  <a:pt x="237363" y="20472"/>
                </a:lnTo>
                <a:lnTo>
                  <a:pt x="243293" y="26327"/>
                </a:lnTo>
                <a:lnTo>
                  <a:pt x="252107" y="26327"/>
                </a:lnTo>
                <a:lnTo>
                  <a:pt x="254965" y="23406"/>
                </a:lnTo>
                <a:lnTo>
                  <a:pt x="257937" y="20472"/>
                </a:lnTo>
                <a:lnTo>
                  <a:pt x="257937" y="17551"/>
                </a:lnTo>
                <a:close/>
              </a:path>
              <a:path w="342900" h="321945">
                <a:moveTo>
                  <a:pt x="272580" y="280809"/>
                </a:moveTo>
                <a:lnTo>
                  <a:pt x="271056" y="270891"/>
                </a:lnTo>
                <a:lnTo>
                  <a:pt x="267068" y="262890"/>
                </a:lnTo>
                <a:lnTo>
                  <a:pt x="266738" y="262521"/>
                </a:lnTo>
                <a:lnTo>
                  <a:pt x="266738" y="280809"/>
                </a:lnTo>
                <a:lnTo>
                  <a:pt x="266738" y="289572"/>
                </a:lnTo>
                <a:lnTo>
                  <a:pt x="260807" y="298348"/>
                </a:lnTo>
                <a:lnTo>
                  <a:pt x="249135" y="304203"/>
                </a:lnTo>
                <a:lnTo>
                  <a:pt x="243293" y="304203"/>
                </a:lnTo>
                <a:lnTo>
                  <a:pt x="243293" y="254482"/>
                </a:lnTo>
                <a:lnTo>
                  <a:pt x="249135" y="254482"/>
                </a:lnTo>
                <a:lnTo>
                  <a:pt x="266738" y="280809"/>
                </a:lnTo>
                <a:lnTo>
                  <a:pt x="266738" y="262521"/>
                </a:lnTo>
                <a:lnTo>
                  <a:pt x="261429" y="256540"/>
                </a:lnTo>
                <a:lnTo>
                  <a:pt x="258762" y="254482"/>
                </a:lnTo>
                <a:lnTo>
                  <a:pt x="254965" y="251561"/>
                </a:lnTo>
                <a:lnTo>
                  <a:pt x="249135" y="251561"/>
                </a:lnTo>
                <a:lnTo>
                  <a:pt x="246164" y="248627"/>
                </a:lnTo>
                <a:lnTo>
                  <a:pt x="243293" y="248627"/>
                </a:lnTo>
                <a:lnTo>
                  <a:pt x="243293" y="236931"/>
                </a:lnTo>
                <a:lnTo>
                  <a:pt x="237363" y="236931"/>
                </a:lnTo>
                <a:lnTo>
                  <a:pt x="237363" y="248627"/>
                </a:lnTo>
                <a:lnTo>
                  <a:pt x="237363" y="254482"/>
                </a:lnTo>
                <a:lnTo>
                  <a:pt x="237363" y="304203"/>
                </a:lnTo>
                <a:lnTo>
                  <a:pt x="228663" y="304203"/>
                </a:lnTo>
                <a:lnTo>
                  <a:pt x="225691" y="301282"/>
                </a:lnTo>
                <a:lnTo>
                  <a:pt x="219862" y="295427"/>
                </a:lnTo>
                <a:lnTo>
                  <a:pt x="213931" y="289572"/>
                </a:lnTo>
                <a:lnTo>
                  <a:pt x="213931" y="280809"/>
                </a:lnTo>
                <a:lnTo>
                  <a:pt x="214947" y="273037"/>
                </a:lnTo>
                <a:lnTo>
                  <a:pt x="217627" y="266903"/>
                </a:lnTo>
                <a:lnTo>
                  <a:pt x="221399" y="261886"/>
                </a:lnTo>
                <a:lnTo>
                  <a:pt x="225691" y="257403"/>
                </a:lnTo>
                <a:lnTo>
                  <a:pt x="228663" y="257403"/>
                </a:lnTo>
                <a:lnTo>
                  <a:pt x="231533" y="254482"/>
                </a:lnTo>
                <a:lnTo>
                  <a:pt x="237363" y="254482"/>
                </a:lnTo>
                <a:lnTo>
                  <a:pt x="237363" y="248627"/>
                </a:lnTo>
                <a:lnTo>
                  <a:pt x="234492" y="248627"/>
                </a:lnTo>
                <a:lnTo>
                  <a:pt x="228663" y="251561"/>
                </a:lnTo>
                <a:lnTo>
                  <a:pt x="225691" y="251561"/>
                </a:lnTo>
                <a:lnTo>
                  <a:pt x="219227" y="256540"/>
                </a:lnTo>
                <a:lnTo>
                  <a:pt x="213588" y="262890"/>
                </a:lnTo>
                <a:lnTo>
                  <a:pt x="209600" y="270891"/>
                </a:lnTo>
                <a:lnTo>
                  <a:pt x="208089" y="280809"/>
                </a:lnTo>
                <a:lnTo>
                  <a:pt x="209600" y="289026"/>
                </a:lnTo>
                <a:lnTo>
                  <a:pt x="213588" y="296164"/>
                </a:lnTo>
                <a:lnTo>
                  <a:pt x="219227" y="302196"/>
                </a:lnTo>
                <a:lnTo>
                  <a:pt x="225691" y="307124"/>
                </a:lnTo>
                <a:lnTo>
                  <a:pt x="228663" y="307124"/>
                </a:lnTo>
                <a:lnTo>
                  <a:pt x="234492" y="310057"/>
                </a:lnTo>
                <a:lnTo>
                  <a:pt x="237363" y="310057"/>
                </a:lnTo>
                <a:lnTo>
                  <a:pt x="237363" y="321754"/>
                </a:lnTo>
                <a:lnTo>
                  <a:pt x="243293" y="321754"/>
                </a:lnTo>
                <a:lnTo>
                  <a:pt x="243293" y="310057"/>
                </a:lnTo>
                <a:lnTo>
                  <a:pt x="246164" y="310057"/>
                </a:lnTo>
                <a:lnTo>
                  <a:pt x="249135" y="307124"/>
                </a:lnTo>
                <a:lnTo>
                  <a:pt x="254965" y="307124"/>
                </a:lnTo>
                <a:lnTo>
                  <a:pt x="258800" y="304203"/>
                </a:lnTo>
                <a:lnTo>
                  <a:pt x="261429" y="302196"/>
                </a:lnTo>
                <a:lnTo>
                  <a:pt x="267068" y="296164"/>
                </a:lnTo>
                <a:lnTo>
                  <a:pt x="271056" y="289026"/>
                </a:lnTo>
                <a:lnTo>
                  <a:pt x="272580" y="280809"/>
                </a:lnTo>
                <a:close/>
              </a:path>
              <a:path w="342900" h="321945">
                <a:moveTo>
                  <a:pt x="319455" y="11709"/>
                </a:moveTo>
                <a:lnTo>
                  <a:pt x="317969" y="8775"/>
                </a:lnTo>
                <a:lnTo>
                  <a:pt x="317881" y="8597"/>
                </a:lnTo>
                <a:lnTo>
                  <a:pt x="316484" y="5854"/>
                </a:lnTo>
                <a:lnTo>
                  <a:pt x="313613" y="2933"/>
                </a:lnTo>
                <a:lnTo>
                  <a:pt x="310654" y="0"/>
                </a:lnTo>
                <a:lnTo>
                  <a:pt x="304812" y="0"/>
                </a:lnTo>
                <a:lnTo>
                  <a:pt x="304812" y="2933"/>
                </a:lnTo>
                <a:lnTo>
                  <a:pt x="304812" y="5854"/>
                </a:lnTo>
                <a:lnTo>
                  <a:pt x="256997" y="27660"/>
                </a:lnTo>
                <a:lnTo>
                  <a:pt x="196418" y="87757"/>
                </a:lnTo>
                <a:lnTo>
                  <a:pt x="201917" y="92697"/>
                </a:lnTo>
                <a:lnTo>
                  <a:pt x="205193" y="98729"/>
                </a:lnTo>
                <a:lnTo>
                  <a:pt x="206298" y="105854"/>
                </a:lnTo>
                <a:lnTo>
                  <a:pt x="205219" y="114084"/>
                </a:lnTo>
                <a:lnTo>
                  <a:pt x="205219" y="119926"/>
                </a:lnTo>
                <a:lnTo>
                  <a:pt x="196418" y="125780"/>
                </a:lnTo>
                <a:lnTo>
                  <a:pt x="190487" y="128701"/>
                </a:lnTo>
                <a:lnTo>
                  <a:pt x="158242" y="128701"/>
                </a:lnTo>
                <a:lnTo>
                  <a:pt x="158242" y="87757"/>
                </a:lnTo>
                <a:lnTo>
                  <a:pt x="161175" y="84836"/>
                </a:lnTo>
                <a:lnTo>
                  <a:pt x="243293" y="2933"/>
                </a:lnTo>
                <a:lnTo>
                  <a:pt x="304812" y="2933"/>
                </a:lnTo>
                <a:lnTo>
                  <a:pt x="304812" y="0"/>
                </a:lnTo>
                <a:lnTo>
                  <a:pt x="240334" y="0"/>
                </a:lnTo>
                <a:lnTo>
                  <a:pt x="190487" y="49720"/>
                </a:lnTo>
                <a:lnTo>
                  <a:pt x="96723" y="49720"/>
                </a:lnTo>
                <a:lnTo>
                  <a:pt x="96723" y="87757"/>
                </a:lnTo>
                <a:lnTo>
                  <a:pt x="120167" y="84836"/>
                </a:lnTo>
                <a:lnTo>
                  <a:pt x="120167" y="128701"/>
                </a:lnTo>
                <a:lnTo>
                  <a:pt x="46977" y="128701"/>
                </a:lnTo>
                <a:lnTo>
                  <a:pt x="64477" y="146253"/>
                </a:lnTo>
                <a:lnTo>
                  <a:pt x="44005" y="166725"/>
                </a:lnTo>
                <a:lnTo>
                  <a:pt x="140741" y="166725"/>
                </a:lnTo>
                <a:lnTo>
                  <a:pt x="140741" y="213525"/>
                </a:lnTo>
                <a:lnTo>
                  <a:pt x="117297" y="213525"/>
                </a:lnTo>
                <a:lnTo>
                  <a:pt x="117297" y="216446"/>
                </a:lnTo>
                <a:lnTo>
                  <a:pt x="120167" y="219379"/>
                </a:lnTo>
                <a:lnTo>
                  <a:pt x="164172" y="219379"/>
                </a:lnTo>
                <a:lnTo>
                  <a:pt x="164172" y="213525"/>
                </a:lnTo>
                <a:lnTo>
                  <a:pt x="143598" y="213525"/>
                </a:lnTo>
                <a:lnTo>
                  <a:pt x="143598" y="163804"/>
                </a:lnTo>
                <a:lnTo>
                  <a:pt x="190487" y="166725"/>
                </a:lnTo>
                <a:lnTo>
                  <a:pt x="190487" y="213525"/>
                </a:lnTo>
                <a:lnTo>
                  <a:pt x="172974" y="213525"/>
                </a:lnTo>
                <a:lnTo>
                  <a:pt x="172974" y="219379"/>
                </a:lnTo>
                <a:lnTo>
                  <a:pt x="216890" y="219379"/>
                </a:lnTo>
                <a:lnTo>
                  <a:pt x="216890" y="213525"/>
                </a:lnTo>
                <a:lnTo>
                  <a:pt x="196418" y="213525"/>
                </a:lnTo>
                <a:lnTo>
                  <a:pt x="196418" y="163804"/>
                </a:lnTo>
                <a:lnTo>
                  <a:pt x="205219" y="163804"/>
                </a:lnTo>
                <a:lnTo>
                  <a:pt x="219900" y="159105"/>
                </a:lnTo>
                <a:lnTo>
                  <a:pt x="232664" y="150279"/>
                </a:lnTo>
                <a:lnTo>
                  <a:pt x="242684" y="138709"/>
                </a:lnTo>
                <a:lnTo>
                  <a:pt x="249135" y="125780"/>
                </a:lnTo>
                <a:lnTo>
                  <a:pt x="252107" y="108318"/>
                </a:lnTo>
                <a:lnTo>
                  <a:pt x="248767" y="91414"/>
                </a:lnTo>
                <a:lnTo>
                  <a:pt x="240487" y="75590"/>
                </a:lnTo>
                <a:lnTo>
                  <a:pt x="228663" y="61429"/>
                </a:lnTo>
                <a:lnTo>
                  <a:pt x="260807" y="29248"/>
                </a:lnTo>
                <a:lnTo>
                  <a:pt x="266738" y="23406"/>
                </a:lnTo>
                <a:lnTo>
                  <a:pt x="276009" y="17005"/>
                </a:lnTo>
                <a:lnTo>
                  <a:pt x="286118" y="11709"/>
                </a:lnTo>
                <a:lnTo>
                  <a:pt x="296799" y="8597"/>
                </a:lnTo>
                <a:lnTo>
                  <a:pt x="307784" y="8775"/>
                </a:lnTo>
                <a:lnTo>
                  <a:pt x="310654" y="8775"/>
                </a:lnTo>
                <a:lnTo>
                  <a:pt x="310654" y="11709"/>
                </a:lnTo>
                <a:lnTo>
                  <a:pt x="319455" y="11709"/>
                </a:lnTo>
                <a:close/>
              </a:path>
              <a:path w="342900" h="321945">
                <a:moveTo>
                  <a:pt x="342900" y="304203"/>
                </a:moveTo>
                <a:lnTo>
                  <a:pt x="334098" y="304203"/>
                </a:lnTo>
                <a:lnTo>
                  <a:pt x="334098" y="254482"/>
                </a:lnTo>
                <a:lnTo>
                  <a:pt x="334098" y="251561"/>
                </a:lnTo>
                <a:lnTo>
                  <a:pt x="328256" y="251561"/>
                </a:lnTo>
                <a:lnTo>
                  <a:pt x="328256" y="254482"/>
                </a:lnTo>
                <a:lnTo>
                  <a:pt x="328256" y="304203"/>
                </a:lnTo>
                <a:lnTo>
                  <a:pt x="316484" y="304203"/>
                </a:lnTo>
                <a:lnTo>
                  <a:pt x="313613" y="301282"/>
                </a:lnTo>
                <a:lnTo>
                  <a:pt x="310654" y="301282"/>
                </a:lnTo>
                <a:lnTo>
                  <a:pt x="302983" y="298030"/>
                </a:lnTo>
                <a:lnTo>
                  <a:pt x="297472" y="292874"/>
                </a:lnTo>
                <a:lnTo>
                  <a:pt x="294157" y="286054"/>
                </a:lnTo>
                <a:lnTo>
                  <a:pt x="293052" y="277876"/>
                </a:lnTo>
                <a:lnTo>
                  <a:pt x="294157" y="271386"/>
                </a:lnTo>
                <a:lnTo>
                  <a:pt x="297472" y="265442"/>
                </a:lnTo>
                <a:lnTo>
                  <a:pt x="302983" y="260604"/>
                </a:lnTo>
                <a:lnTo>
                  <a:pt x="310654" y="257403"/>
                </a:lnTo>
                <a:lnTo>
                  <a:pt x="313613" y="254482"/>
                </a:lnTo>
                <a:lnTo>
                  <a:pt x="328256" y="254482"/>
                </a:lnTo>
                <a:lnTo>
                  <a:pt x="328256" y="251561"/>
                </a:lnTo>
                <a:lnTo>
                  <a:pt x="310654" y="251561"/>
                </a:lnTo>
                <a:lnTo>
                  <a:pt x="299567" y="255663"/>
                </a:lnTo>
                <a:lnTo>
                  <a:pt x="292328" y="262521"/>
                </a:lnTo>
                <a:lnTo>
                  <a:pt x="288404" y="270471"/>
                </a:lnTo>
                <a:lnTo>
                  <a:pt x="287210" y="277876"/>
                </a:lnTo>
                <a:lnTo>
                  <a:pt x="288810" y="288201"/>
                </a:lnTo>
                <a:lnTo>
                  <a:pt x="293446" y="296887"/>
                </a:lnTo>
                <a:lnTo>
                  <a:pt x="300812" y="303377"/>
                </a:lnTo>
                <a:lnTo>
                  <a:pt x="310654" y="307124"/>
                </a:lnTo>
                <a:lnTo>
                  <a:pt x="342900" y="307124"/>
                </a:lnTo>
                <a:lnTo>
                  <a:pt x="342900" y="304203"/>
                </a:lnTo>
                <a:close/>
              </a:path>
            </a:pathLst>
          </a:custGeom>
          <a:solidFill>
            <a:srgbClr val="2E2A85"/>
          </a:solidFill>
        </p:spPr>
        <p:txBody>
          <a:bodyPr wrap="square" lIns="0" tIns="0" rIns="0" bIns="0" rtlCol="0"/>
          <a:lstStyle/>
          <a:p>
            <a:pPr defTabSz="914243"/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23" name="bg 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47415" y="4749229"/>
            <a:ext cx="160445" cy="136016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750739" y="4915958"/>
            <a:ext cx="189004" cy="723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6496" y="79152"/>
            <a:ext cx="87429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C349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23836" y="1221303"/>
            <a:ext cx="37352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7171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 defTabSz="914243"/>
              <a:t>10/19/2025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84464" y="4926120"/>
            <a:ext cx="162878" cy="1025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rgbClr val="2E2E2E"/>
                </a:solidFill>
                <a:latin typeface="Calibri"/>
                <a:cs typeface="Calibri"/>
              </a:defRPr>
            </a:lvl1pPr>
          </a:lstStyle>
          <a:p>
            <a:pPr marL="28574" defTabSz="914243">
              <a:lnSpc>
                <a:spcPts val="784"/>
              </a:lnSpc>
            </a:pPr>
            <a:fld id="{81D60167-4931-47E6-BA6A-407CBD079E47}" type="slidenum">
              <a:rPr lang="ru-RU" kern="0" spc="-38" smtClean="0"/>
              <a:pPr marL="28574" defTabSz="914243">
                <a:lnSpc>
                  <a:spcPts val="784"/>
                </a:lnSpc>
              </a:pPr>
              <a:t>‹#›</a:t>
            </a:fld>
            <a:endParaRPr lang="ru-RU" kern="0" spc="-38" dirty="0"/>
          </a:p>
        </p:txBody>
      </p:sp>
    </p:spTree>
    <p:extLst>
      <p:ext uri="{BB962C8B-B14F-4D97-AF65-F5344CB8AC3E}">
        <p14:creationId xmlns:p14="http://schemas.microsoft.com/office/powerpoint/2010/main" val="4863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39">
        <a:defRPr>
          <a:latin typeface="+mn-lt"/>
          <a:ea typeface="+mn-ea"/>
          <a:cs typeface="+mn-cs"/>
        </a:defRPr>
      </a:lvl2pPr>
      <a:lvl3pPr marL="685681">
        <a:defRPr>
          <a:latin typeface="+mn-lt"/>
          <a:ea typeface="+mn-ea"/>
          <a:cs typeface="+mn-cs"/>
        </a:defRPr>
      </a:lvl3pPr>
      <a:lvl4pPr marL="1028522">
        <a:defRPr>
          <a:latin typeface="+mn-lt"/>
          <a:ea typeface="+mn-ea"/>
          <a:cs typeface="+mn-cs"/>
        </a:defRPr>
      </a:lvl4pPr>
      <a:lvl5pPr marL="1371362">
        <a:defRPr>
          <a:latin typeface="+mn-lt"/>
          <a:ea typeface="+mn-ea"/>
          <a:cs typeface="+mn-cs"/>
        </a:defRPr>
      </a:lvl5pPr>
      <a:lvl6pPr marL="1714205">
        <a:defRPr>
          <a:latin typeface="+mn-lt"/>
          <a:ea typeface="+mn-ea"/>
          <a:cs typeface="+mn-cs"/>
        </a:defRPr>
      </a:lvl6pPr>
      <a:lvl7pPr marL="2057042">
        <a:defRPr>
          <a:latin typeface="+mn-lt"/>
          <a:ea typeface="+mn-ea"/>
          <a:cs typeface="+mn-cs"/>
        </a:defRPr>
      </a:lvl7pPr>
      <a:lvl8pPr marL="2399880">
        <a:defRPr>
          <a:latin typeface="+mn-lt"/>
          <a:ea typeface="+mn-ea"/>
          <a:cs typeface="+mn-cs"/>
        </a:defRPr>
      </a:lvl8pPr>
      <a:lvl9pPr marL="274271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39">
        <a:defRPr>
          <a:latin typeface="+mn-lt"/>
          <a:ea typeface="+mn-ea"/>
          <a:cs typeface="+mn-cs"/>
        </a:defRPr>
      </a:lvl2pPr>
      <a:lvl3pPr marL="685681">
        <a:defRPr>
          <a:latin typeface="+mn-lt"/>
          <a:ea typeface="+mn-ea"/>
          <a:cs typeface="+mn-cs"/>
        </a:defRPr>
      </a:lvl3pPr>
      <a:lvl4pPr marL="1028522">
        <a:defRPr>
          <a:latin typeface="+mn-lt"/>
          <a:ea typeface="+mn-ea"/>
          <a:cs typeface="+mn-cs"/>
        </a:defRPr>
      </a:lvl4pPr>
      <a:lvl5pPr marL="1371362">
        <a:defRPr>
          <a:latin typeface="+mn-lt"/>
          <a:ea typeface="+mn-ea"/>
          <a:cs typeface="+mn-cs"/>
        </a:defRPr>
      </a:lvl5pPr>
      <a:lvl6pPr marL="1714205">
        <a:defRPr>
          <a:latin typeface="+mn-lt"/>
          <a:ea typeface="+mn-ea"/>
          <a:cs typeface="+mn-cs"/>
        </a:defRPr>
      </a:lvl6pPr>
      <a:lvl7pPr marL="2057042">
        <a:defRPr>
          <a:latin typeface="+mn-lt"/>
          <a:ea typeface="+mn-ea"/>
          <a:cs typeface="+mn-cs"/>
        </a:defRPr>
      </a:lvl7pPr>
      <a:lvl8pPr marL="2399880">
        <a:defRPr>
          <a:latin typeface="+mn-lt"/>
          <a:ea typeface="+mn-ea"/>
          <a:cs typeface="+mn-cs"/>
        </a:defRPr>
      </a:lvl8pPr>
      <a:lvl9pPr marL="2742719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"/>
            <a:ext cx="9144000" cy="51434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" y="4"/>
            <a:ext cx="9143999" cy="9235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7845" y="130591"/>
            <a:ext cx="65303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6443E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197" y="1768891"/>
            <a:ext cx="66727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endParaRPr lang="ru-RU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7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3"/>
            <a:fld id="{1D8BD707-D9CF-40AE-B4C6-C98DA3205C09}" type="datetimeFigureOut">
              <a:rPr lang="en-US" kern="0" smtClean="0">
                <a:solidFill>
                  <a:prstClr val="black">
                    <a:tint val="75000"/>
                  </a:prstClr>
                </a:solidFill>
              </a:rPr>
              <a:pPr defTabSz="914333"/>
              <a:t>10/19/2025</a:t>
            </a:fld>
            <a:endParaRPr lang="en-US" ker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3200" y="4804273"/>
            <a:ext cx="148589" cy="5193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A6A6A6"/>
                </a:solidFill>
                <a:latin typeface="Trebuchet MS"/>
                <a:cs typeface="Trebuchet MS"/>
              </a:defRPr>
            </a:lvl1pPr>
          </a:lstStyle>
          <a:p>
            <a:pPr marL="20954" defTabSz="914333">
              <a:spcBef>
                <a:spcPts val="45"/>
              </a:spcBef>
            </a:pPr>
            <a:fld id="{81D60167-4931-47E6-BA6A-407CBD079E47}" type="slidenum">
              <a:rPr lang="ru-RU" kern="0" spc="98" smtClean="0"/>
              <a:pPr marL="20954" defTabSz="914333">
                <a:spcBef>
                  <a:spcPts val="45"/>
                </a:spcBef>
              </a:pPr>
              <a:t>‹#›</a:t>
            </a:fld>
            <a:endParaRPr lang="ru-RU" kern="0" spc="98" dirty="0"/>
          </a:p>
        </p:txBody>
      </p:sp>
    </p:spTree>
    <p:extLst>
      <p:ext uri="{BB962C8B-B14F-4D97-AF65-F5344CB8AC3E}">
        <p14:creationId xmlns:p14="http://schemas.microsoft.com/office/powerpoint/2010/main" val="65400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875">
        <a:defRPr>
          <a:latin typeface="+mn-lt"/>
          <a:ea typeface="+mn-ea"/>
          <a:cs typeface="+mn-cs"/>
        </a:defRPr>
      </a:lvl2pPr>
      <a:lvl3pPr marL="685749">
        <a:defRPr>
          <a:latin typeface="+mn-lt"/>
          <a:ea typeface="+mn-ea"/>
          <a:cs typeface="+mn-cs"/>
        </a:defRPr>
      </a:lvl3pPr>
      <a:lvl4pPr marL="1028624">
        <a:defRPr>
          <a:latin typeface="+mn-lt"/>
          <a:ea typeface="+mn-ea"/>
          <a:cs typeface="+mn-cs"/>
        </a:defRPr>
      </a:lvl4pPr>
      <a:lvl5pPr marL="1371498">
        <a:defRPr>
          <a:latin typeface="+mn-lt"/>
          <a:ea typeface="+mn-ea"/>
          <a:cs typeface="+mn-cs"/>
        </a:defRPr>
      </a:lvl5pPr>
      <a:lvl6pPr marL="1714373">
        <a:defRPr>
          <a:latin typeface="+mn-lt"/>
          <a:ea typeface="+mn-ea"/>
          <a:cs typeface="+mn-cs"/>
        </a:defRPr>
      </a:lvl6pPr>
      <a:lvl7pPr marL="2057246">
        <a:defRPr>
          <a:latin typeface="+mn-lt"/>
          <a:ea typeface="+mn-ea"/>
          <a:cs typeface="+mn-cs"/>
        </a:defRPr>
      </a:lvl7pPr>
      <a:lvl8pPr marL="2400120">
        <a:defRPr>
          <a:latin typeface="+mn-lt"/>
          <a:ea typeface="+mn-ea"/>
          <a:cs typeface="+mn-cs"/>
        </a:defRPr>
      </a:lvl8pPr>
      <a:lvl9pPr marL="27429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875">
        <a:defRPr>
          <a:latin typeface="+mn-lt"/>
          <a:ea typeface="+mn-ea"/>
          <a:cs typeface="+mn-cs"/>
        </a:defRPr>
      </a:lvl2pPr>
      <a:lvl3pPr marL="685749">
        <a:defRPr>
          <a:latin typeface="+mn-lt"/>
          <a:ea typeface="+mn-ea"/>
          <a:cs typeface="+mn-cs"/>
        </a:defRPr>
      </a:lvl3pPr>
      <a:lvl4pPr marL="1028624">
        <a:defRPr>
          <a:latin typeface="+mn-lt"/>
          <a:ea typeface="+mn-ea"/>
          <a:cs typeface="+mn-cs"/>
        </a:defRPr>
      </a:lvl4pPr>
      <a:lvl5pPr marL="1371498">
        <a:defRPr>
          <a:latin typeface="+mn-lt"/>
          <a:ea typeface="+mn-ea"/>
          <a:cs typeface="+mn-cs"/>
        </a:defRPr>
      </a:lvl5pPr>
      <a:lvl6pPr marL="1714373">
        <a:defRPr>
          <a:latin typeface="+mn-lt"/>
          <a:ea typeface="+mn-ea"/>
          <a:cs typeface="+mn-cs"/>
        </a:defRPr>
      </a:lvl6pPr>
      <a:lvl7pPr marL="2057246">
        <a:defRPr>
          <a:latin typeface="+mn-lt"/>
          <a:ea typeface="+mn-ea"/>
          <a:cs typeface="+mn-cs"/>
        </a:defRPr>
      </a:lvl7pPr>
      <a:lvl8pPr marL="2400120">
        <a:defRPr>
          <a:latin typeface="+mn-lt"/>
          <a:ea typeface="+mn-ea"/>
          <a:cs typeface="+mn-cs"/>
        </a:defRPr>
      </a:lvl8pPr>
      <a:lvl9pPr marL="27429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base=LAW&amp;n=498496&amp;dst=119090&amp;field=134&amp;date=25.02.2025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s://login.consultant.ru/link/?req=doc&amp;base=LAW&amp;n=498496&amp;dst=115360&amp;field=134&amp;date=25.02.202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hyperlink" Target="https://login.consultant.ru/link/?req=doc&amp;base=LAW&amp;n=498496&amp;dst=125179&amp;field=134&amp;date=25.02.202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"/>
            <a:ext cx="9144000" cy="5143499"/>
            <a:chOff x="0" y="0"/>
            <a:chExt cx="1219200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1645" y="5016190"/>
              <a:ext cx="4308237" cy="677641"/>
            </a:xfrm>
            <a:custGeom>
              <a:avLst/>
              <a:gdLst/>
              <a:ahLst/>
              <a:cxnLst/>
              <a:rect l="l" t="t" r="r" b="b"/>
              <a:pathLst>
                <a:path w="2363470" h="361314">
                  <a:moveTo>
                    <a:pt x="2320193" y="0"/>
                  </a:moveTo>
                  <a:lnTo>
                    <a:pt x="42702" y="0"/>
                  </a:lnTo>
                  <a:lnTo>
                    <a:pt x="3355" y="25450"/>
                  </a:lnTo>
                  <a:lnTo>
                    <a:pt x="0" y="41674"/>
                  </a:lnTo>
                  <a:lnTo>
                    <a:pt x="0" y="319498"/>
                  </a:lnTo>
                  <a:lnTo>
                    <a:pt x="26080" y="357897"/>
                  </a:lnTo>
                  <a:lnTo>
                    <a:pt x="2320193" y="361172"/>
                  </a:lnTo>
                  <a:lnTo>
                    <a:pt x="2336807" y="357897"/>
                  </a:lnTo>
                  <a:lnTo>
                    <a:pt x="2350381" y="348966"/>
                  </a:lnTo>
                  <a:lnTo>
                    <a:pt x="2359537" y="335720"/>
                  </a:lnTo>
                  <a:lnTo>
                    <a:pt x="2362896" y="319498"/>
                  </a:lnTo>
                  <a:lnTo>
                    <a:pt x="2362896" y="41674"/>
                  </a:lnTo>
                  <a:lnTo>
                    <a:pt x="2359537" y="25450"/>
                  </a:lnTo>
                  <a:lnTo>
                    <a:pt x="2350381" y="12204"/>
                  </a:lnTo>
                  <a:lnTo>
                    <a:pt x="2336807" y="3274"/>
                  </a:lnTo>
                  <a:lnTo>
                    <a:pt x="23201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82965" y="4581664"/>
              <a:ext cx="2363470" cy="361315"/>
            </a:xfrm>
            <a:custGeom>
              <a:avLst/>
              <a:gdLst/>
              <a:ahLst/>
              <a:cxnLst/>
              <a:rect l="l" t="t" r="r" b="b"/>
              <a:pathLst>
                <a:path w="2363470" h="361314">
                  <a:moveTo>
                    <a:pt x="2320193" y="0"/>
                  </a:moveTo>
                  <a:lnTo>
                    <a:pt x="2359537" y="25450"/>
                  </a:lnTo>
                  <a:lnTo>
                    <a:pt x="2362896" y="319498"/>
                  </a:lnTo>
                  <a:lnTo>
                    <a:pt x="2359537" y="335720"/>
                  </a:lnTo>
                  <a:lnTo>
                    <a:pt x="2350381" y="348966"/>
                  </a:lnTo>
                  <a:lnTo>
                    <a:pt x="2336807" y="357897"/>
                  </a:lnTo>
                  <a:lnTo>
                    <a:pt x="2320193" y="361172"/>
                  </a:lnTo>
                  <a:lnTo>
                    <a:pt x="42702" y="361172"/>
                  </a:lnTo>
                  <a:lnTo>
                    <a:pt x="3355" y="335720"/>
                  </a:lnTo>
                  <a:lnTo>
                    <a:pt x="0" y="41674"/>
                  </a:lnTo>
                  <a:lnTo>
                    <a:pt x="3355" y="25450"/>
                  </a:lnTo>
                  <a:lnTo>
                    <a:pt x="12507" y="12204"/>
                  </a:lnTo>
                  <a:lnTo>
                    <a:pt x="26080" y="3274"/>
                  </a:lnTo>
                  <a:lnTo>
                    <a:pt x="42702" y="0"/>
                  </a:lnTo>
                  <a:lnTo>
                    <a:pt x="2320193" y="0"/>
                  </a:lnTo>
                  <a:close/>
                </a:path>
              </a:pathLst>
            </a:custGeom>
            <a:ln w="10810">
              <a:solidFill>
                <a:srgbClr val="04750F"/>
              </a:solidFill>
            </a:ln>
          </p:spPr>
          <p:txBody>
            <a:bodyPr wrap="square" lIns="0" tIns="0" rIns="0" bIns="0" rtlCol="0"/>
            <a:lstStyle/>
            <a:p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5543" y="1131598"/>
            <a:ext cx="5287663" cy="30283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dirty="0" smtClean="0"/>
              <a:t>«</a:t>
            </a:r>
            <a:r>
              <a:rPr lang="ru-RU" dirty="0"/>
              <a:t>Внедрение новых требований к обучению истории в 5,6,7 </a:t>
            </a:r>
            <a:r>
              <a:rPr lang="ru-RU" dirty="0" smtClean="0"/>
              <a:t>классах, </a:t>
            </a:r>
            <a:r>
              <a:rPr lang="ru-RU" dirty="0" err="1"/>
              <a:t>метапредметная</a:t>
            </a:r>
            <a:r>
              <a:rPr lang="ru-RU" dirty="0"/>
              <a:t> связь. Изучение регионального компонента»</a:t>
            </a:r>
            <a:br>
              <a:rPr lang="ru-RU" dirty="0"/>
            </a:br>
            <a:endParaRPr spc="-25" dirty="0"/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3872" y="500636"/>
            <a:ext cx="3350133" cy="46428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59049" y="4361780"/>
            <a:ext cx="576356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600" b="1" kern="0" spc="-10" dirty="0">
                <a:solidFill>
                  <a:srgbClr val="46443E"/>
                </a:solidFill>
                <a:latin typeface="Tahoma"/>
                <a:cs typeface="Tahoma"/>
              </a:rPr>
              <a:t>Соколова Елена Викторовна</a:t>
            </a:r>
            <a:r>
              <a:rPr sz="1600" b="1" kern="0" spc="-10" dirty="0">
                <a:solidFill>
                  <a:srgbClr val="46443E"/>
                </a:solidFill>
                <a:latin typeface="Tahoma"/>
                <a:cs typeface="Tahoma"/>
              </a:rPr>
              <a:t>,</a:t>
            </a:r>
          </a:p>
          <a:p>
            <a:pPr marL="12700"/>
            <a:r>
              <a:rPr lang="ru-RU" sz="1600" kern="0" spc="14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Учитель истории и обществознания</a:t>
            </a:r>
          </a:p>
          <a:p>
            <a:pPr marL="12700"/>
            <a:r>
              <a:rPr lang="ru-RU" sz="1600" kern="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МБОУ СШ №9 им. </a:t>
            </a:r>
            <a:r>
              <a:rPr lang="ru-RU" sz="1600" kern="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И.Ф.Учаева</a:t>
            </a:r>
            <a:r>
              <a:rPr lang="ru-RU" sz="1600" kern="0" dirty="0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ru-RU" sz="1600" kern="0" dirty="0" err="1">
                <a:solidFill>
                  <a:schemeClr val="bg1">
                    <a:lumMod val="50000"/>
                  </a:schemeClr>
                </a:solidFill>
                <a:latin typeface="Trebuchet MS"/>
                <a:cs typeface="Trebuchet MS"/>
              </a:rPr>
              <a:t>г.Волгодонска</a:t>
            </a:r>
            <a:endParaRPr sz="1600" kern="0" dirty="0">
              <a:solidFill>
                <a:schemeClr val="bg1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092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5" cy="915567"/>
          </a:xfrm>
        </p:spPr>
        <p:txBody>
          <a:bodyPr/>
          <a:lstStyle/>
          <a:p>
            <a:pPr marL="20955" marR="108585"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Воспитательный</a:t>
            </a:r>
            <a:r>
              <a:rPr lang="ru-RU" spc="-5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потенциал</a:t>
            </a:r>
            <a:r>
              <a:rPr lang="ru-RU" spc="-3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учебного</a:t>
            </a:r>
            <a:r>
              <a:rPr lang="ru-RU" spc="-5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предмета</a:t>
            </a:r>
            <a:r>
              <a:rPr lang="ru-RU" spc="-5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«История»</a:t>
            </a:r>
            <a:r>
              <a:rPr lang="ru-RU" dirty="0">
                <a:latin typeface="Calibri"/>
                <a:ea typeface="Calibri"/>
                <a:cs typeface="Times New Roman"/>
              </a:rPr>
              <a:t/>
            </a:r>
            <a:br>
              <a:rPr lang="ru-RU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339502"/>
            <a:ext cx="6672739" cy="276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B44D67-9E1F-4143-BEEE-02B0FDD53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03598"/>
            <a:ext cx="4320001" cy="3240000"/>
          </a:xfrm>
          <a:prstGeom prst="rect">
            <a:avLst/>
          </a:prstGeom>
        </p:spPr>
      </p:pic>
      <p:pic>
        <p:nvPicPr>
          <p:cNvPr id="9218" name="Picture 2" descr="C:\Users\79281\Downloads\WhatsApp Image 2025-10-20 at 00.09.5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432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793" y="4626032"/>
            <a:ext cx="8857211" cy="5174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37961" y="4799991"/>
            <a:ext cx="95250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749">
              <a:spcBef>
                <a:spcPts val="75"/>
              </a:spcBef>
            </a:pPr>
            <a:r>
              <a:rPr sz="1100" kern="0" spc="4" dirty="0">
                <a:solidFill>
                  <a:srgbClr val="A6A6A6"/>
                </a:solidFill>
                <a:latin typeface="Trebuchet MS"/>
                <a:cs typeface="Trebuchet MS"/>
              </a:rPr>
              <a:t>2</a:t>
            </a:r>
            <a:endParaRPr sz="11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" y="5"/>
            <a:ext cx="9143999" cy="9235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846" y="130589"/>
            <a:ext cx="8576997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>
              <a:spcBef>
                <a:spcPts val="71"/>
              </a:spcBef>
            </a:pPr>
            <a:r>
              <a:rPr lang="ru-RU" sz="2400" dirty="0" smtClean="0">
                <a:latin typeface="Times New Roman"/>
                <a:ea typeface="Calibri"/>
              </a:rPr>
              <a:t>Особенности</a:t>
            </a:r>
            <a:r>
              <a:rPr lang="ru-RU" sz="2400" spc="-35" dirty="0" smtClean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преподавания</a:t>
            </a:r>
            <a:r>
              <a:rPr lang="ru-RU" sz="2400" spc="-40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учебного</a:t>
            </a:r>
            <a:r>
              <a:rPr lang="ru-RU" sz="2400" spc="-45" dirty="0">
                <a:latin typeface="Times New Roman"/>
                <a:ea typeface="Calibri"/>
              </a:rPr>
              <a:t> </a:t>
            </a:r>
            <a:r>
              <a:rPr lang="ru-RU" sz="2400" dirty="0">
                <a:latin typeface="Times New Roman"/>
                <a:ea typeface="Calibri"/>
              </a:rPr>
              <a:t>предмета</a:t>
            </a:r>
            <a:r>
              <a:rPr lang="ru-RU" sz="2400" spc="-45" dirty="0">
                <a:latin typeface="Times New Roman"/>
                <a:ea typeface="Calibri"/>
              </a:rPr>
              <a:t> </a:t>
            </a:r>
            <a:br>
              <a:rPr lang="ru-RU" sz="2400" spc="-45" dirty="0">
                <a:latin typeface="Times New Roman"/>
                <a:ea typeface="Calibri"/>
              </a:rPr>
            </a:br>
            <a:r>
              <a:rPr lang="ru-RU" sz="2400" spc="-45" dirty="0">
                <a:latin typeface="Times New Roman"/>
                <a:ea typeface="Calibri"/>
              </a:rPr>
              <a:t>«</a:t>
            </a:r>
            <a:r>
              <a:rPr lang="ru-RU" sz="2400" dirty="0">
                <a:latin typeface="Times New Roman"/>
                <a:ea typeface="Calibri"/>
              </a:rPr>
              <a:t>История» </a:t>
            </a:r>
            <a:r>
              <a:rPr lang="ru-RU" sz="2400" dirty="0">
                <a:solidFill>
                  <a:srgbClr val="1A1A1A"/>
                </a:solidFill>
                <a:latin typeface="Times New Roman"/>
                <a:ea typeface="Calibri"/>
              </a:rPr>
              <a:t>на уровне основного общего образования</a:t>
            </a:r>
            <a:r>
              <a:rPr spc="-19" dirty="0"/>
              <a:t>.</a:t>
            </a:r>
            <a:endParaRPr spc="-19" dirty="0"/>
          </a:p>
        </p:txBody>
      </p:sp>
      <p:grpSp>
        <p:nvGrpSpPr>
          <p:cNvPr id="6" name="object 6"/>
          <p:cNvGrpSpPr/>
          <p:nvPr/>
        </p:nvGrpSpPr>
        <p:grpSpPr>
          <a:xfrm>
            <a:off x="6088093" y="302721"/>
            <a:ext cx="2845118" cy="4567714"/>
            <a:chOff x="8226552" y="318515"/>
            <a:chExt cx="3793490" cy="60902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0712" y="318515"/>
              <a:ext cx="989076" cy="9128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552" y="1251204"/>
              <a:ext cx="3720084" cy="515721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10372" y="1341119"/>
              <a:ext cx="3557016" cy="498195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37845" y="1058037"/>
            <a:ext cx="5576888" cy="245697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just" defTabSz="685749">
              <a:spcBef>
                <a:spcPts val="71"/>
              </a:spcBef>
            </a:pP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Приказ</a:t>
            </a:r>
            <a:r>
              <a:rPr sz="1200" kern="0" spc="23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45" dirty="0">
                <a:solidFill>
                  <a:srgbClr val="46443E"/>
                </a:solidFill>
                <a:latin typeface="Verdana"/>
                <a:cs typeface="Verdana"/>
              </a:rPr>
              <a:t>Минпросвещения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60" dirty="0">
                <a:solidFill>
                  <a:srgbClr val="46443E"/>
                </a:solidFill>
                <a:latin typeface="Verdana"/>
                <a:cs typeface="Verdana"/>
              </a:rPr>
              <a:t>России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от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9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октября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2024</a:t>
            </a:r>
            <a:r>
              <a:rPr sz="1200" kern="0" spc="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г.</a:t>
            </a:r>
            <a:r>
              <a:rPr sz="1200" kern="0" spc="23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№</a:t>
            </a:r>
            <a:r>
              <a:rPr sz="1200" kern="0" spc="23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-19" dirty="0">
                <a:solidFill>
                  <a:srgbClr val="46443E"/>
                </a:solidFill>
                <a:latin typeface="Verdana"/>
                <a:cs typeface="Verdana"/>
              </a:rPr>
              <a:t>704</a:t>
            </a:r>
            <a:endParaRPr sz="12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9525" marR="3810" algn="just" defTabSz="685749"/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«О</a:t>
            </a:r>
            <a:r>
              <a:rPr sz="1200" kern="0" spc="127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41" dirty="0">
                <a:solidFill>
                  <a:srgbClr val="46443E"/>
                </a:solidFill>
                <a:latin typeface="Verdana"/>
                <a:cs typeface="Verdana"/>
              </a:rPr>
              <a:t>внесении</a:t>
            </a:r>
            <a:r>
              <a:rPr sz="1200" kern="0" spc="127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49" dirty="0">
                <a:solidFill>
                  <a:srgbClr val="46443E"/>
                </a:solidFill>
                <a:latin typeface="Verdana"/>
                <a:cs typeface="Verdana"/>
              </a:rPr>
              <a:t>изменений</a:t>
            </a:r>
            <a:r>
              <a:rPr sz="1200" kern="0" spc="124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в</a:t>
            </a:r>
            <a:r>
              <a:rPr sz="1200" kern="0" spc="124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некоторые</a:t>
            </a:r>
            <a:r>
              <a:rPr sz="1200" kern="0" spc="127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приказы</a:t>
            </a:r>
            <a:r>
              <a:rPr sz="1200" kern="0" spc="127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30" dirty="0">
                <a:solidFill>
                  <a:srgbClr val="46443E"/>
                </a:solidFill>
                <a:latin typeface="Verdana"/>
                <a:cs typeface="Verdana"/>
              </a:rPr>
              <a:t>Министерства </a:t>
            </a:r>
            <a:r>
              <a:rPr sz="1200" kern="0" spc="38" dirty="0">
                <a:solidFill>
                  <a:srgbClr val="46443E"/>
                </a:solidFill>
                <a:latin typeface="Verdana"/>
                <a:cs typeface="Verdana"/>
              </a:rPr>
              <a:t>просвещения</a:t>
            </a:r>
            <a:r>
              <a:rPr sz="1200" kern="0" spc="4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49" dirty="0">
                <a:solidFill>
                  <a:srgbClr val="46443E"/>
                </a:solidFill>
                <a:latin typeface="Verdana"/>
                <a:cs typeface="Verdana"/>
              </a:rPr>
              <a:t>Российской</a:t>
            </a:r>
            <a:r>
              <a:rPr sz="1200" kern="0" spc="8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Федерации,</a:t>
            </a:r>
            <a:r>
              <a:rPr sz="1200" kern="0" spc="4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касающиеся</a:t>
            </a:r>
            <a:r>
              <a:rPr sz="1200" kern="0" spc="11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-8" dirty="0">
                <a:solidFill>
                  <a:srgbClr val="46443E"/>
                </a:solidFill>
                <a:latin typeface="Verdana"/>
                <a:cs typeface="Verdana"/>
              </a:rPr>
              <a:t>федеральных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образовательных</a:t>
            </a:r>
            <a:r>
              <a:rPr sz="1200" kern="0" spc="3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53" dirty="0">
                <a:solidFill>
                  <a:srgbClr val="46443E"/>
                </a:solidFill>
                <a:latin typeface="Verdana"/>
                <a:cs typeface="Verdana"/>
              </a:rPr>
              <a:t>программ</a:t>
            </a:r>
            <a:r>
              <a:rPr sz="1200" kern="0" spc="323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начального</a:t>
            </a:r>
            <a:r>
              <a:rPr sz="1200" kern="0" spc="315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общего</a:t>
            </a:r>
            <a:r>
              <a:rPr sz="1200" kern="0" spc="326" dirty="0">
                <a:solidFill>
                  <a:srgbClr val="46443E"/>
                </a:solidFill>
                <a:latin typeface="Verdana"/>
                <a:cs typeface="Verdana"/>
              </a:rPr>
              <a:t>  </a:t>
            </a:r>
            <a:r>
              <a:rPr sz="1200" kern="0" spc="-8" dirty="0">
                <a:solidFill>
                  <a:srgbClr val="46443E"/>
                </a:solidFill>
                <a:latin typeface="Verdana"/>
                <a:cs typeface="Verdana"/>
              </a:rPr>
              <a:t>образования, </a:t>
            </a:r>
            <a:r>
              <a:rPr sz="1200" kern="0" spc="34" dirty="0">
                <a:solidFill>
                  <a:srgbClr val="46443E"/>
                </a:solidFill>
                <a:latin typeface="Verdana"/>
                <a:cs typeface="Verdana"/>
              </a:rPr>
              <a:t>основного</a:t>
            </a:r>
            <a:r>
              <a:rPr sz="1200" kern="0" spc="-53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spc="38" dirty="0">
                <a:solidFill>
                  <a:srgbClr val="46443E"/>
                </a:solidFill>
                <a:latin typeface="Verdana"/>
                <a:cs typeface="Verdana"/>
              </a:rPr>
              <a:t>общего</a:t>
            </a:r>
            <a:r>
              <a:rPr sz="1200" kern="0" spc="-56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dirty="0">
                <a:solidFill>
                  <a:srgbClr val="46443E"/>
                </a:solidFill>
                <a:latin typeface="Verdana"/>
                <a:cs typeface="Verdana"/>
              </a:rPr>
              <a:t>образования</a:t>
            </a:r>
            <a:r>
              <a:rPr sz="1200" kern="0" spc="-30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spc="60" dirty="0">
                <a:solidFill>
                  <a:srgbClr val="46443E"/>
                </a:solidFill>
                <a:latin typeface="Verdana"/>
                <a:cs typeface="Verdana"/>
              </a:rPr>
              <a:t>и</a:t>
            </a:r>
            <a:r>
              <a:rPr sz="1200" kern="0" spc="-38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spc="38" dirty="0">
                <a:solidFill>
                  <a:srgbClr val="46443E"/>
                </a:solidFill>
                <a:latin typeface="Verdana"/>
                <a:cs typeface="Verdana"/>
              </a:rPr>
              <a:t>среднего</a:t>
            </a:r>
            <a:r>
              <a:rPr sz="1200" kern="0" spc="-68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spc="38" dirty="0">
                <a:solidFill>
                  <a:srgbClr val="46443E"/>
                </a:solidFill>
                <a:latin typeface="Verdana"/>
                <a:cs typeface="Verdana"/>
              </a:rPr>
              <a:t>общего</a:t>
            </a:r>
            <a:r>
              <a:rPr sz="1200" kern="0" spc="-60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200" kern="0" spc="-8" dirty="0">
                <a:solidFill>
                  <a:srgbClr val="46443E"/>
                </a:solidFill>
                <a:latin typeface="Verdana"/>
                <a:cs typeface="Verdana"/>
              </a:rPr>
              <a:t>образования»</a:t>
            </a:r>
            <a:endParaRPr sz="12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defTabSz="685749">
              <a:spcBef>
                <a:spcPts val="326"/>
              </a:spcBef>
            </a:pPr>
            <a:endParaRPr sz="12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479060" defTabSz="685749">
              <a:spcBef>
                <a:spcPts val="4"/>
              </a:spcBef>
            </a:pPr>
            <a:r>
              <a:rPr sz="1200" kern="0" spc="127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Приказ</a:t>
            </a:r>
            <a:r>
              <a:rPr sz="120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3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Минпросвещения</a:t>
            </a:r>
            <a:r>
              <a:rPr sz="120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1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России</a:t>
            </a:r>
            <a:r>
              <a:rPr sz="120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от</a:t>
            </a:r>
            <a:r>
              <a:rPr sz="120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18</a:t>
            </a:r>
            <a:r>
              <a:rPr sz="1200" kern="0" spc="-3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0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мая</a:t>
            </a:r>
            <a:r>
              <a:rPr sz="120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2023</a:t>
            </a:r>
            <a:r>
              <a:rPr sz="120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7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г.</a:t>
            </a:r>
            <a:r>
              <a:rPr sz="120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3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№</a:t>
            </a:r>
            <a:r>
              <a:rPr sz="1200" kern="0" spc="-3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370</a:t>
            </a: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479060" marR="1100030" defTabSz="685749"/>
            <a:r>
              <a:rPr sz="1200" kern="0" spc="8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«Об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утверждении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федеральной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образовательной </a:t>
            </a:r>
            <a:r>
              <a:rPr sz="1200" kern="0" spc="11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программы</a:t>
            </a:r>
            <a:r>
              <a:rPr sz="120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0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основного</a:t>
            </a:r>
            <a:r>
              <a:rPr sz="1200" kern="0" spc="-5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0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общего</a:t>
            </a:r>
            <a:r>
              <a:rPr sz="1200" kern="0" spc="-4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образования»</a:t>
            </a: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defTabSz="685749">
              <a:spcBef>
                <a:spcPts val="172"/>
              </a:spcBef>
            </a:pP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479060" defTabSz="685749">
              <a:spcBef>
                <a:spcPts val="4"/>
              </a:spcBef>
            </a:pPr>
            <a:r>
              <a:rPr sz="1200" kern="0" spc="12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Приказ</a:t>
            </a:r>
            <a:r>
              <a:rPr sz="1200" kern="0" spc="-3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27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Минпросвещения</a:t>
            </a:r>
            <a:r>
              <a:rPr sz="120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1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России</a:t>
            </a:r>
            <a:r>
              <a:rPr sz="120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6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от</a:t>
            </a:r>
            <a:r>
              <a:rPr sz="1200" kern="0" spc="-41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18</a:t>
            </a:r>
            <a:r>
              <a:rPr sz="12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мая</a:t>
            </a:r>
            <a:r>
              <a:rPr sz="120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2023</a:t>
            </a:r>
            <a:r>
              <a:rPr sz="120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7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г.</a:t>
            </a:r>
            <a:r>
              <a:rPr sz="1200" kern="0" spc="-3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3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№</a:t>
            </a:r>
            <a:r>
              <a:rPr sz="1200" kern="0" spc="-2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371</a:t>
            </a: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479060" defTabSz="685749"/>
            <a:r>
              <a:rPr sz="1200" kern="0" spc="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«Об</a:t>
            </a:r>
            <a:r>
              <a:rPr sz="1200" kern="0" spc="-23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8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утверждении</a:t>
            </a:r>
            <a:r>
              <a:rPr sz="1200" kern="0" spc="-1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федеральной</a:t>
            </a:r>
            <a:r>
              <a:rPr sz="1200" kern="0" spc="-15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образовательной</a:t>
            </a: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  <a:p>
            <a:pPr marL="479060" defTabSz="685749"/>
            <a:r>
              <a:rPr sz="1200" kern="0" spc="11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программы</a:t>
            </a:r>
            <a:r>
              <a:rPr sz="12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94" dirty="0">
                <a:solidFill>
                  <a:sysClr val="windowText" lastClr="000000"/>
                </a:solidFill>
                <a:latin typeface="Trebuchet MS"/>
                <a:cs typeface="Trebuchet MS"/>
              </a:rPr>
              <a:t>среднего</a:t>
            </a:r>
            <a:r>
              <a:rPr sz="1200" kern="0" spc="-30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10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общего</a:t>
            </a:r>
            <a:r>
              <a:rPr sz="1200" kern="0" spc="-49" dirty="0">
                <a:solidFill>
                  <a:sysClr val="windowText" lastClr="000000"/>
                </a:solidFill>
                <a:latin typeface="Trebuchet MS"/>
                <a:cs typeface="Trebuchet MS"/>
              </a:rPr>
              <a:t> </a:t>
            </a:r>
            <a:r>
              <a:rPr sz="1200" kern="0" spc="86" dirty="0">
                <a:solidFill>
                  <a:sysClr val="windowText" lastClr="000000"/>
                </a:solidFill>
                <a:latin typeface="Trebuchet MS"/>
                <a:cs typeface="Trebuchet MS"/>
              </a:rPr>
              <a:t>образования»</a:t>
            </a:r>
            <a:endParaRPr sz="12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297" y="3693988"/>
            <a:ext cx="4394835" cy="14138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749">
              <a:spcBef>
                <a:spcPts val="75"/>
              </a:spcBef>
            </a:pPr>
            <a:r>
              <a:rPr sz="1500" kern="0" dirty="0" err="1">
                <a:solidFill>
                  <a:srgbClr val="46443E"/>
                </a:solidFill>
                <a:latin typeface="Verdana"/>
                <a:cs typeface="Verdana"/>
              </a:rPr>
              <a:t>Вступ</a:t>
            </a:r>
            <a:r>
              <a:rPr lang="ru-RU" sz="1500" kern="0" dirty="0">
                <a:solidFill>
                  <a:srgbClr val="46443E"/>
                </a:solidFill>
                <a:latin typeface="Verdana"/>
                <a:cs typeface="Verdana"/>
              </a:rPr>
              <a:t>ил</a:t>
            </a:r>
            <a:r>
              <a:rPr sz="1500" kern="0" spc="-83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500" kern="0" dirty="0">
                <a:solidFill>
                  <a:srgbClr val="46443E"/>
                </a:solidFill>
                <a:latin typeface="Verdana"/>
                <a:cs typeface="Verdana"/>
              </a:rPr>
              <a:t>в</a:t>
            </a:r>
            <a:r>
              <a:rPr sz="1500" kern="0" spc="-86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500" kern="0" dirty="0" err="1">
                <a:solidFill>
                  <a:srgbClr val="46443E"/>
                </a:solidFill>
                <a:latin typeface="Verdana"/>
                <a:cs typeface="Verdana"/>
              </a:rPr>
              <a:t>силу</a:t>
            </a:r>
            <a:r>
              <a:rPr sz="1500" kern="0" spc="-75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500" kern="0" spc="-83" dirty="0">
                <a:solidFill>
                  <a:srgbClr val="46443E"/>
                </a:solidFill>
                <a:latin typeface="Verdana"/>
                <a:cs typeface="Verdana"/>
              </a:rPr>
              <a:t> </a:t>
            </a:r>
            <a:r>
              <a:rPr sz="1500" kern="0" spc="-405" dirty="0">
                <a:solidFill>
                  <a:srgbClr val="FF0000"/>
                </a:solidFill>
                <a:latin typeface="Verdana"/>
                <a:cs typeface="Verdana"/>
              </a:rPr>
              <a:t>1</a:t>
            </a:r>
            <a:r>
              <a:rPr sz="1500" kern="0" spc="-68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kern="0" spc="41" dirty="0">
                <a:solidFill>
                  <a:srgbClr val="FF0000"/>
                </a:solidFill>
                <a:latin typeface="Verdana"/>
                <a:cs typeface="Verdana"/>
              </a:rPr>
              <a:t>сентября</a:t>
            </a:r>
            <a:r>
              <a:rPr sz="1500" kern="0" spc="-98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kern="0" spc="-71" dirty="0">
                <a:solidFill>
                  <a:srgbClr val="FF0000"/>
                </a:solidFill>
                <a:latin typeface="Verdana"/>
                <a:cs typeface="Verdana"/>
              </a:rPr>
              <a:t>2025</a:t>
            </a:r>
            <a:r>
              <a:rPr sz="1500" kern="0" spc="-68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500" kern="0" spc="-15" dirty="0">
                <a:solidFill>
                  <a:srgbClr val="FF0000"/>
                </a:solidFill>
                <a:latin typeface="Verdana"/>
                <a:cs typeface="Verdana"/>
              </a:rPr>
              <a:t>года</a:t>
            </a:r>
            <a:endParaRPr sz="15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5239" marR="3810" defTabSz="685749">
              <a:spcBef>
                <a:spcPts val="1013"/>
              </a:spcBef>
            </a:pPr>
            <a:r>
              <a:rPr sz="1100" i="1" kern="0" spc="38" dirty="0">
                <a:solidFill>
                  <a:sysClr val="windowText" lastClr="000000"/>
                </a:solidFill>
                <a:latin typeface="Verdana"/>
                <a:cs typeface="Verdana"/>
              </a:rPr>
              <a:t>за</a:t>
            </a:r>
            <a:r>
              <a:rPr sz="1100" i="1" kern="0" spc="-1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исключением</a:t>
            </a:r>
            <a:r>
              <a:rPr sz="1100" i="1" kern="0" spc="-53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подпунктов</a:t>
            </a:r>
            <a:r>
              <a:rPr sz="1100" i="1" u="sng" kern="0" spc="-5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 </a:t>
            </a:r>
            <a:r>
              <a:rPr sz="1100" i="1" u="sng" kern="0" spc="-2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7"/>
              </a:rPr>
              <a:t>131</a:t>
            </a:r>
            <a:r>
              <a:rPr sz="1100" i="1" kern="0" spc="-210" dirty="0">
                <a:solidFill>
                  <a:sysClr val="windowText" lastClr="000000"/>
                </a:solidFill>
                <a:latin typeface="Verdana"/>
                <a:cs typeface="Verdana"/>
              </a:rPr>
              <a:t>,</a:t>
            </a:r>
            <a:r>
              <a:rPr sz="1100" i="1" kern="0" spc="-1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u="sng" kern="0" spc="-15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8"/>
              </a:rPr>
              <a:t>132</a:t>
            </a:r>
            <a:r>
              <a:rPr sz="1100" i="1" kern="0" spc="-158" dirty="0">
                <a:solidFill>
                  <a:sysClr val="windowText" lastClr="000000"/>
                </a:solidFill>
                <a:latin typeface="Verdana"/>
                <a:cs typeface="Verdana"/>
              </a:rPr>
              <a:t>,</a:t>
            </a:r>
            <a:r>
              <a:rPr sz="1100" i="1" kern="0" spc="-1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u="sng" kern="0" spc="-86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144</a:t>
            </a:r>
            <a:r>
              <a:rPr sz="1100" i="1" u="sng" kern="0" spc="-1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100" i="1" u="sng" kern="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пункта</a:t>
            </a:r>
            <a:r>
              <a:rPr sz="1100" i="1" u="sng" kern="0" spc="-53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 </a:t>
            </a:r>
            <a:r>
              <a:rPr sz="1100" i="1" u="sng" kern="0" spc="-289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Verdana"/>
                <a:cs typeface="Verdana"/>
                <a:hlinkClick r:id="rId9"/>
              </a:rPr>
              <a:t>1</a:t>
            </a:r>
            <a:r>
              <a:rPr sz="1100" i="1" kern="0" spc="-15" dirty="0">
                <a:solidFill>
                  <a:srgbClr val="0462C1"/>
                </a:solidFill>
                <a:latin typeface="Verdana"/>
                <a:cs typeface="Verdana"/>
              </a:rPr>
              <a:t> </a:t>
            </a:r>
            <a:r>
              <a:rPr sz="1100" i="1" kern="0" spc="34" dirty="0">
                <a:solidFill>
                  <a:sysClr val="windowText" lastClr="000000"/>
                </a:solidFill>
                <a:latin typeface="Verdana"/>
                <a:cs typeface="Verdana"/>
              </a:rPr>
              <a:t>Изменений</a:t>
            </a:r>
            <a:r>
              <a:rPr sz="1100" i="1" kern="0" spc="375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71" dirty="0">
                <a:solidFill>
                  <a:sysClr val="windowText" lastClr="000000"/>
                </a:solidFill>
                <a:latin typeface="Verdana"/>
                <a:cs typeface="Verdana"/>
              </a:rPr>
              <a:t>(в</a:t>
            </a:r>
            <a:r>
              <a:rPr sz="1100" i="1" kern="0" spc="-1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части</a:t>
            </a:r>
            <a:r>
              <a:rPr sz="1100" i="1" kern="0" spc="-30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41" dirty="0">
                <a:solidFill>
                  <a:sysClr val="windowText" lastClr="000000"/>
                </a:solidFill>
                <a:latin typeface="Verdana"/>
                <a:cs typeface="Verdana"/>
              </a:rPr>
              <a:t>содержания</a:t>
            </a:r>
            <a:r>
              <a:rPr sz="1100" i="1" kern="0" spc="-53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обучения,</a:t>
            </a:r>
            <a:r>
              <a:rPr sz="1100" i="1" kern="0" spc="-53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предметных</a:t>
            </a:r>
            <a:r>
              <a:rPr sz="1100" i="1" kern="0" spc="-4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8" dirty="0">
                <a:solidFill>
                  <a:sysClr val="windowText" lastClr="000000"/>
                </a:solidFill>
                <a:latin typeface="Verdana"/>
                <a:cs typeface="Verdana"/>
              </a:rPr>
              <a:t>результатов, </a:t>
            </a:r>
            <a:r>
              <a:rPr sz="1100" i="1" kern="0" spc="8" dirty="0">
                <a:solidFill>
                  <a:sysClr val="windowText" lastClr="000000"/>
                </a:solidFill>
                <a:latin typeface="Verdana"/>
                <a:cs typeface="Verdana"/>
              </a:rPr>
              <a:t>количества</a:t>
            </a:r>
            <a:r>
              <a:rPr sz="1100" i="1" kern="0" spc="-30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38" dirty="0">
                <a:solidFill>
                  <a:sysClr val="windowText" lastClr="000000"/>
                </a:solidFill>
                <a:latin typeface="Verdana"/>
                <a:cs typeface="Verdana"/>
              </a:rPr>
              <a:t>часов</a:t>
            </a:r>
            <a:r>
              <a:rPr sz="1100" i="1" kern="0" spc="-1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68" dirty="0">
                <a:solidFill>
                  <a:sysClr val="windowText" lastClr="000000"/>
                </a:solidFill>
                <a:latin typeface="Verdana"/>
                <a:cs typeface="Verdana"/>
              </a:rPr>
              <a:t>на</a:t>
            </a:r>
            <a:r>
              <a:rPr sz="1100" i="1" kern="0" spc="-38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8" dirty="0">
                <a:solidFill>
                  <a:sysClr val="windowText" lastClr="000000"/>
                </a:solidFill>
                <a:latin typeface="Verdana"/>
                <a:cs typeface="Verdana"/>
              </a:rPr>
              <a:t>изучение</a:t>
            </a:r>
            <a:r>
              <a:rPr sz="1100" i="1" kern="0" spc="-4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учебных</a:t>
            </a:r>
            <a:r>
              <a:rPr sz="1100" i="1" kern="0" spc="-4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8" dirty="0">
                <a:solidFill>
                  <a:sysClr val="windowText" lastClr="000000"/>
                </a:solidFill>
                <a:latin typeface="Verdana"/>
                <a:cs typeface="Verdana"/>
              </a:rPr>
              <a:t>предметов</a:t>
            </a:r>
            <a:r>
              <a:rPr sz="1100" i="1" kern="0" spc="-4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8" dirty="0">
                <a:solidFill>
                  <a:sysClr val="windowText" lastClr="000000"/>
                </a:solidFill>
                <a:latin typeface="Verdana"/>
                <a:cs typeface="Verdana"/>
              </a:rPr>
              <a:t>«История» </a:t>
            </a:r>
            <a:r>
              <a:rPr sz="1100" i="1" kern="0" spc="45" dirty="0">
                <a:solidFill>
                  <a:sysClr val="windowText" lastClr="000000"/>
                </a:solidFill>
                <a:latin typeface="Verdana"/>
                <a:cs typeface="Verdana"/>
              </a:rPr>
              <a:t>и</a:t>
            </a:r>
            <a:r>
              <a:rPr sz="1100" i="1" kern="0" spc="-75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«Обществознание»</a:t>
            </a:r>
            <a:r>
              <a:rPr sz="1100" i="1" kern="0" spc="-98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в</a:t>
            </a:r>
            <a:r>
              <a:rPr sz="1100" i="1" kern="0" spc="-68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8</a:t>
            </a:r>
            <a:r>
              <a:rPr sz="1100" i="1" kern="0" spc="-64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45" dirty="0">
                <a:solidFill>
                  <a:sysClr val="windowText" lastClr="000000"/>
                </a:solidFill>
                <a:latin typeface="Verdana"/>
                <a:cs typeface="Verdana"/>
              </a:rPr>
              <a:t>и</a:t>
            </a:r>
            <a:r>
              <a:rPr sz="1100" i="1" kern="0" spc="-7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34" dirty="0">
                <a:solidFill>
                  <a:sysClr val="windowText" lastClr="000000"/>
                </a:solidFill>
                <a:latin typeface="Verdana"/>
                <a:cs typeface="Verdana"/>
              </a:rPr>
              <a:t>9</a:t>
            </a:r>
            <a:r>
              <a:rPr sz="1100" i="1" kern="0" spc="-7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8" dirty="0">
                <a:solidFill>
                  <a:sysClr val="windowText" lastClr="000000"/>
                </a:solidFill>
                <a:latin typeface="Verdana"/>
                <a:cs typeface="Verdana"/>
              </a:rPr>
              <a:t>классах),</a:t>
            </a:r>
            <a:r>
              <a:rPr sz="1100" i="1" kern="0" spc="-75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которые</a:t>
            </a:r>
            <a:r>
              <a:rPr sz="1100" i="1" kern="0" spc="-79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-8" dirty="0">
                <a:solidFill>
                  <a:sysClr val="windowText" lastClr="000000"/>
                </a:solidFill>
                <a:latin typeface="Verdana"/>
                <a:cs typeface="Verdana"/>
              </a:rPr>
              <a:t>вступают</a:t>
            </a:r>
            <a:endParaRPr sz="1100" kern="0" dirty="0">
              <a:solidFill>
                <a:sysClr val="windowText" lastClr="000000"/>
              </a:solidFill>
              <a:latin typeface="Verdana"/>
              <a:cs typeface="Verdana"/>
            </a:endParaRPr>
          </a:p>
          <a:p>
            <a:pPr marL="15239" defTabSz="685749">
              <a:spcBef>
                <a:spcPts val="4"/>
              </a:spcBef>
            </a:pP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в</a:t>
            </a:r>
            <a:r>
              <a:rPr sz="1100" i="1" kern="0" spc="-38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силу</a:t>
            </a:r>
            <a:r>
              <a:rPr sz="1100" i="1" kern="0" spc="-45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в</a:t>
            </a:r>
            <a:r>
              <a:rPr sz="1100" i="1" kern="0" spc="-34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указанной</a:t>
            </a:r>
            <a:r>
              <a:rPr sz="1100" i="1" kern="0" spc="-71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dirty="0">
                <a:solidFill>
                  <a:sysClr val="windowText" lastClr="000000"/>
                </a:solidFill>
                <a:latin typeface="Verdana"/>
                <a:cs typeface="Verdana"/>
              </a:rPr>
              <a:t>части</a:t>
            </a:r>
            <a:r>
              <a:rPr sz="1100" i="1" kern="0" spc="-45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i="1" kern="0" spc="56" dirty="0">
                <a:solidFill>
                  <a:sysClr val="windowText" lastClr="000000"/>
                </a:solidFill>
                <a:latin typeface="Verdana"/>
                <a:cs typeface="Verdana"/>
              </a:rPr>
              <a:t>с</a:t>
            </a:r>
            <a:r>
              <a:rPr sz="1100" i="1" kern="0" spc="-26" dirty="0">
                <a:solidFill>
                  <a:sysClr val="windowText" lastClr="000000"/>
                </a:solidFill>
                <a:latin typeface="Verdana"/>
                <a:cs typeface="Verdana"/>
              </a:rPr>
              <a:t> </a:t>
            </a:r>
            <a:r>
              <a:rPr sz="1100" kern="0" spc="-184" dirty="0">
                <a:solidFill>
                  <a:srgbClr val="FF0000"/>
                </a:solidFill>
                <a:latin typeface="Trebuchet MS"/>
                <a:cs typeface="Trebuchet MS"/>
              </a:rPr>
              <a:t>1</a:t>
            </a:r>
            <a:r>
              <a:rPr sz="1100" kern="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kern="0" spc="83" dirty="0">
                <a:solidFill>
                  <a:srgbClr val="FF0000"/>
                </a:solidFill>
                <a:latin typeface="Trebuchet MS"/>
                <a:cs typeface="Trebuchet MS"/>
              </a:rPr>
              <a:t>сентября</a:t>
            </a:r>
            <a:r>
              <a:rPr sz="1100" kern="0" spc="1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kern="0" spc="71" dirty="0">
                <a:solidFill>
                  <a:srgbClr val="FF0000"/>
                </a:solidFill>
                <a:latin typeface="Trebuchet MS"/>
                <a:cs typeface="Trebuchet MS"/>
              </a:rPr>
              <a:t>2026</a:t>
            </a:r>
            <a:r>
              <a:rPr sz="1100" kern="0" spc="26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100" kern="0" spc="53" dirty="0">
                <a:solidFill>
                  <a:srgbClr val="FF0000"/>
                </a:solidFill>
                <a:latin typeface="Trebuchet MS"/>
                <a:cs typeface="Trebuchet MS"/>
              </a:rPr>
              <a:t>года</a:t>
            </a:r>
            <a:endParaRPr sz="1100" kern="0" dirty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3766" y="2315719"/>
            <a:ext cx="300990" cy="1105376"/>
          </a:xfrm>
          <a:custGeom>
            <a:avLst/>
            <a:gdLst/>
            <a:ahLst/>
            <a:cxnLst/>
            <a:rect l="l" t="t" r="r" b="b"/>
            <a:pathLst>
              <a:path w="401319" h="1473835">
                <a:moveTo>
                  <a:pt x="364236" y="1231392"/>
                </a:moveTo>
                <a:lnTo>
                  <a:pt x="182118" y="989076"/>
                </a:lnTo>
                <a:lnTo>
                  <a:pt x="0" y="989076"/>
                </a:lnTo>
                <a:lnTo>
                  <a:pt x="182118" y="1231392"/>
                </a:lnTo>
                <a:lnTo>
                  <a:pt x="0" y="1473708"/>
                </a:lnTo>
                <a:lnTo>
                  <a:pt x="182118" y="1473708"/>
                </a:lnTo>
                <a:lnTo>
                  <a:pt x="364236" y="1231392"/>
                </a:lnTo>
                <a:close/>
              </a:path>
              <a:path w="401319" h="1473835">
                <a:moveTo>
                  <a:pt x="400812" y="242316"/>
                </a:moveTo>
                <a:lnTo>
                  <a:pt x="217932" y="0"/>
                </a:lnTo>
                <a:lnTo>
                  <a:pt x="35052" y="0"/>
                </a:lnTo>
                <a:lnTo>
                  <a:pt x="217932" y="242316"/>
                </a:lnTo>
                <a:lnTo>
                  <a:pt x="35052" y="484632"/>
                </a:lnTo>
                <a:lnTo>
                  <a:pt x="217932" y="484632"/>
                </a:lnTo>
                <a:lnTo>
                  <a:pt x="400812" y="242316"/>
                </a:lnTo>
                <a:close/>
              </a:path>
            </a:pathLst>
          </a:custGeom>
          <a:solidFill>
            <a:srgbClr val="9FC6A3"/>
          </a:solidFill>
        </p:spPr>
        <p:txBody>
          <a:bodyPr wrap="square" lIns="0" tIns="0" rIns="0" bIns="0" rtlCol="0"/>
          <a:lstStyle/>
          <a:p>
            <a:pPr defTabSz="685749"/>
            <a:endParaRPr kern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790" y="4626032"/>
            <a:ext cx="8857211" cy="5174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"/>
            <a:ext cx="9144000" cy="923925"/>
            <a:chOff x="0" y="0"/>
            <a:chExt cx="12192000" cy="12319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1999" cy="12313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30712" y="318515"/>
              <a:ext cx="989076" cy="912876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5337334" y="4366042"/>
            <a:ext cx="3489960" cy="469106"/>
          </a:xfrm>
          <a:custGeom>
            <a:avLst/>
            <a:gdLst/>
            <a:ahLst/>
            <a:cxnLst/>
            <a:rect l="l" t="t" r="r" b="b"/>
            <a:pathLst>
              <a:path w="4653280" h="625475">
                <a:moveTo>
                  <a:pt x="408673" y="0"/>
                </a:moveTo>
                <a:lnTo>
                  <a:pt x="0" y="0"/>
                </a:lnTo>
                <a:lnTo>
                  <a:pt x="0" y="625386"/>
                </a:lnTo>
                <a:lnTo>
                  <a:pt x="408673" y="625386"/>
                </a:lnTo>
                <a:lnTo>
                  <a:pt x="408673" y="0"/>
                </a:lnTo>
                <a:close/>
              </a:path>
              <a:path w="4653280" h="625475">
                <a:moveTo>
                  <a:pt x="3958958" y="312699"/>
                </a:moveTo>
                <a:lnTo>
                  <a:pt x="408686" y="312699"/>
                </a:lnTo>
                <a:lnTo>
                  <a:pt x="408686" y="625386"/>
                </a:lnTo>
                <a:lnTo>
                  <a:pt x="3958958" y="625386"/>
                </a:lnTo>
                <a:lnTo>
                  <a:pt x="3958958" y="312699"/>
                </a:lnTo>
                <a:close/>
              </a:path>
              <a:path w="4653280" h="625475">
                <a:moveTo>
                  <a:pt x="4653254" y="312699"/>
                </a:moveTo>
                <a:lnTo>
                  <a:pt x="3959098" y="312699"/>
                </a:lnTo>
                <a:lnTo>
                  <a:pt x="3959098" y="625386"/>
                </a:lnTo>
                <a:lnTo>
                  <a:pt x="4653254" y="625386"/>
                </a:lnTo>
                <a:lnTo>
                  <a:pt x="4653254" y="312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7962" y="4799991"/>
            <a:ext cx="94773" cy="18274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</a:pPr>
            <a:r>
              <a:rPr sz="1100" kern="0" dirty="0">
                <a:solidFill>
                  <a:srgbClr val="A6A6A6"/>
                </a:solidFill>
                <a:latin typeface="Trebuchet MS"/>
                <a:cs typeface="Trebuchet MS"/>
              </a:rPr>
              <a:t>5</a:t>
            </a:r>
            <a:endParaRPr sz="1100" kern="0">
              <a:solidFill>
                <a:sysClr val="windowText" lastClr="000000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6790" y="130591"/>
            <a:ext cx="7986244" cy="93246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lvl="0" indent="0" algn="ctr" defTabSz="6858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tabLst/>
              <a:defRPr/>
            </a:pPr>
            <a:r>
              <a:rPr lang="ru-RU" sz="2000" spc="8" dirty="0" smtClean="0">
                <a:ea typeface="+mn-ea"/>
              </a:rPr>
              <a:t>Структура</a:t>
            </a:r>
            <a:r>
              <a:rPr lang="ru-RU" sz="2000" spc="94" dirty="0" smtClean="0">
                <a:ea typeface="+mn-ea"/>
              </a:rPr>
              <a:t> </a:t>
            </a:r>
            <a:r>
              <a:rPr lang="ru-RU" sz="2000" spc="53" dirty="0" smtClean="0">
                <a:ea typeface="+mn-ea"/>
              </a:rPr>
              <a:t>и</a:t>
            </a:r>
            <a:r>
              <a:rPr lang="ru-RU" sz="2000" spc="120" dirty="0" smtClean="0">
                <a:ea typeface="+mn-ea"/>
              </a:rPr>
              <a:t> </a:t>
            </a:r>
            <a:r>
              <a:rPr lang="ru-RU" sz="2000" spc="8" dirty="0" smtClean="0">
                <a:ea typeface="+mn-ea"/>
              </a:rPr>
              <a:t>последовательность</a:t>
            </a:r>
            <a:r>
              <a:rPr lang="ru-RU" sz="2000" spc="79" dirty="0" smtClean="0">
                <a:ea typeface="+mn-ea"/>
              </a:rPr>
              <a:t> </a:t>
            </a:r>
            <a:r>
              <a:rPr lang="ru-RU" sz="2000" spc="-8" dirty="0" smtClean="0">
                <a:ea typeface="+mn-ea"/>
              </a:rPr>
              <a:t>изучения </a:t>
            </a:r>
            <a:r>
              <a:rPr lang="ru-RU" sz="2000" dirty="0" smtClean="0">
                <a:ea typeface="+mn-ea"/>
              </a:rPr>
              <a:t>курсов</a:t>
            </a:r>
            <a:r>
              <a:rPr lang="ru-RU" sz="2000" spc="68" dirty="0" smtClean="0">
                <a:ea typeface="+mn-ea"/>
              </a:rPr>
              <a:t> </a:t>
            </a:r>
            <a:r>
              <a:rPr lang="ru-RU" sz="2000" dirty="0" smtClean="0">
                <a:ea typeface="+mn-ea"/>
              </a:rPr>
              <a:t>в</a:t>
            </a:r>
            <a:r>
              <a:rPr lang="ru-RU" sz="2000" spc="101" dirty="0" smtClean="0">
                <a:ea typeface="+mn-ea"/>
              </a:rPr>
              <a:t> </a:t>
            </a:r>
            <a:r>
              <a:rPr lang="ru-RU" sz="2000" dirty="0" smtClean="0">
                <a:ea typeface="+mn-ea"/>
              </a:rPr>
              <a:t>рамках</a:t>
            </a:r>
            <a:r>
              <a:rPr lang="ru-RU" sz="2000" spc="79" dirty="0" smtClean="0">
                <a:ea typeface="+mn-ea"/>
              </a:rPr>
              <a:t> </a:t>
            </a:r>
            <a:r>
              <a:rPr lang="ru-RU" sz="2000" dirty="0" smtClean="0">
                <a:ea typeface="+mn-ea"/>
              </a:rPr>
              <a:t>учебного</a:t>
            </a:r>
            <a:r>
              <a:rPr lang="ru-RU" sz="2000" spc="71" dirty="0" smtClean="0">
                <a:ea typeface="+mn-ea"/>
              </a:rPr>
              <a:t> </a:t>
            </a:r>
            <a:r>
              <a:rPr lang="ru-RU" sz="2000" spc="-8" dirty="0" smtClean="0">
                <a:ea typeface="+mn-ea"/>
              </a:rPr>
              <a:t>предмета «История»</a:t>
            </a:r>
            <a:r>
              <a:rPr lang="ru-RU" sz="2000" spc="26" dirty="0" smtClean="0">
                <a:ea typeface="+mn-ea"/>
              </a:rPr>
              <a:t> </a:t>
            </a:r>
            <a:r>
              <a:rPr lang="ru-RU" sz="2000" dirty="0" smtClean="0">
                <a:ea typeface="+mn-ea"/>
              </a:rPr>
              <a:t>на</a:t>
            </a:r>
            <a:r>
              <a:rPr lang="ru-RU" sz="2000" spc="53" dirty="0" smtClean="0">
                <a:ea typeface="+mn-ea"/>
              </a:rPr>
              <a:t> </a:t>
            </a:r>
            <a:r>
              <a:rPr lang="ru-RU" sz="2000" dirty="0" smtClean="0">
                <a:ea typeface="+mn-ea"/>
              </a:rPr>
              <a:t>уровне</a:t>
            </a:r>
            <a:r>
              <a:rPr lang="ru-RU" sz="2000" spc="19" dirty="0" smtClean="0">
                <a:ea typeface="+mn-ea"/>
              </a:rPr>
              <a:t> </a:t>
            </a:r>
            <a:r>
              <a:rPr lang="ru-RU" sz="2000" spc="60" dirty="0" smtClean="0">
                <a:ea typeface="+mn-ea"/>
              </a:rPr>
              <a:t>ООО</a:t>
            </a:r>
            <a:r>
              <a:rPr lang="ru-RU" sz="2000" b="0" dirty="0" smtClean="0">
                <a:solidFill>
                  <a:sysClr val="windowText" lastClr="000000"/>
                </a:solidFill>
                <a:ea typeface="+mn-ea"/>
              </a:rPr>
              <a:t/>
            </a:r>
            <a:br>
              <a:rPr lang="ru-RU" sz="2000" b="0" dirty="0" smtClean="0">
                <a:solidFill>
                  <a:sysClr val="windowText" lastClr="000000"/>
                </a:solidFill>
                <a:ea typeface="+mn-ea"/>
              </a:rPr>
            </a:br>
            <a:endParaRPr sz="2000" spc="-19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704474"/>
            <a:ext cx="5116995" cy="359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defTabSz="914400">
              <a:lnSpc>
                <a:spcPts val="2390"/>
              </a:lnSpc>
              <a:spcBef>
                <a:spcPts val="105"/>
              </a:spcBef>
            </a:pPr>
            <a:endParaRPr lang="ru-RU" sz="12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90"/>
          <a:stretch/>
        </p:blipFill>
        <p:spPr bwMode="auto">
          <a:xfrm>
            <a:off x="832694" y="1372531"/>
            <a:ext cx="7565443" cy="375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42" y="923544"/>
            <a:ext cx="603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59667" y="972421"/>
            <a:ext cx="8044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2390"/>
              </a:lnSpc>
              <a:spcBef>
                <a:spcPts val="105"/>
              </a:spcBef>
            </a:pPr>
            <a:r>
              <a:rPr lang="ru-RU" sz="1400" spc="6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400" spc="-16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85" dirty="0" err="1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spc="-17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1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400" spc="-1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4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spc="-9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1400" spc="-8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5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400" spc="-1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2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1400" spc="-9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spc="-8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2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7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594"/>
            <a:ext cx="8064895" cy="784972"/>
          </a:xfrm>
        </p:spPr>
        <p:txBody>
          <a:bodyPr/>
          <a:lstStyle/>
          <a:p>
            <a:pPr algn="ctr"/>
            <a:r>
              <a:rPr lang="ru-RU" sz="2000" spc="8" dirty="0"/>
              <a:t>Структура</a:t>
            </a:r>
            <a:r>
              <a:rPr lang="ru-RU" sz="2000" spc="94" dirty="0"/>
              <a:t> </a:t>
            </a:r>
            <a:r>
              <a:rPr lang="ru-RU" sz="2000" spc="53" dirty="0"/>
              <a:t>и</a:t>
            </a:r>
            <a:r>
              <a:rPr lang="ru-RU" sz="2000" spc="120" dirty="0"/>
              <a:t> </a:t>
            </a:r>
            <a:r>
              <a:rPr lang="ru-RU" sz="2000" spc="8" dirty="0"/>
              <a:t>последовательность</a:t>
            </a:r>
            <a:r>
              <a:rPr lang="ru-RU" sz="2000" spc="79" dirty="0"/>
              <a:t> </a:t>
            </a:r>
            <a:r>
              <a:rPr lang="ru-RU" sz="2000" spc="-8" dirty="0"/>
              <a:t>изучения </a:t>
            </a:r>
            <a:r>
              <a:rPr lang="ru-RU" sz="2000" dirty="0"/>
              <a:t>курсов</a:t>
            </a:r>
            <a:r>
              <a:rPr lang="ru-RU" sz="2000" spc="68" dirty="0"/>
              <a:t> </a:t>
            </a:r>
            <a:r>
              <a:rPr lang="ru-RU" sz="2000" dirty="0"/>
              <a:t>в</a:t>
            </a:r>
            <a:r>
              <a:rPr lang="ru-RU" sz="2000" spc="101" dirty="0"/>
              <a:t> </a:t>
            </a:r>
            <a:r>
              <a:rPr lang="ru-RU" sz="2000" dirty="0"/>
              <a:t>рамках</a:t>
            </a:r>
            <a:r>
              <a:rPr lang="ru-RU" sz="2000" spc="79" dirty="0"/>
              <a:t> </a:t>
            </a:r>
            <a:r>
              <a:rPr lang="ru-RU" sz="2000" dirty="0"/>
              <a:t>учебного</a:t>
            </a:r>
            <a:r>
              <a:rPr lang="ru-RU" sz="2000" spc="71" dirty="0"/>
              <a:t> </a:t>
            </a:r>
            <a:r>
              <a:rPr lang="ru-RU" sz="2000" spc="-8" dirty="0"/>
              <a:t>предмета «История»</a:t>
            </a:r>
            <a:r>
              <a:rPr lang="ru-RU" sz="2000" spc="26" dirty="0"/>
              <a:t> </a:t>
            </a:r>
            <a:r>
              <a:rPr lang="ru-RU" sz="2000" dirty="0"/>
              <a:t>на</a:t>
            </a:r>
            <a:r>
              <a:rPr lang="ru-RU" sz="2000" spc="53" dirty="0"/>
              <a:t> </a:t>
            </a:r>
            <a:r>
              <a:rPr lang="ru-RU" sz="2000" dirty="0"/>
              <a:t>уровне</a:t>
            </a:r>
            <a:r>
              <a:rPr lang="ru-RU" sz="2000" spc="19" dirty="0"/>
              <a:t> </a:t>
            </a:r>
            <a:r>
              <a:rPr lang="ru-RU" sz="2000" spc="60" dirty="0"/>
              <a:t>ООО</a:t>
            </a:r>
            <a:r>
              <a:rPr lang="ru-RU" sz="2000" b="0" dirty="0">
                <a:solidFill>
                  <a:sysClr val="windowText" lastClr="000000"/>
                </a:solidFill>
              </a:rPr>
              <a:t/>
            </a:r>
            <a:br>
              <a:rPr lang="ru-RU" sz="2000" b="0" dirty="0">
                <a:solidFill>
                  <a:sysClr val="windowText" lastClr="00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203598"/>
            <a:ext cx="7632848" cy="584775"/>
          </a:xfrm>
        </p:spPr>
        <p:txBody>
          <a:bodyPr/>
          <a:lstStyle/>
          <a:p>
            <a:pPr marL="12700" marR="0" lvl="0" indent="0" algn="just" defTabSz="914198" rtl="0" eaLnBrk="1" fontAlgn="auto" latinLnBrk="0" hangingPunct="1">
              <a:lnSpc>
                <a:spcPts val="239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1200" spc="6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1400" kern="1200" spc="-16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85" dirty="0" err="1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400" kern="1200" spc="-17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1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1400" kern="1200" spc="-100" dirty="0" smtClean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-4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kern="1200" spc="-9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</a:t>
            </a:r>
            <a:r>
              <a:rPr lang="ru-RU" sz="1400" kern="1200" spc="-8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-5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400" kern="1200" spc="-1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-12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ru-RU" sz="1400" kern="1200" spc="-9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1400" kern="1200" spc="-8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1200" spc="-25" dirty="0">
                <a:solidFill>
                  <a:srgbClr val="4644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704</a:t>
            </a:r>
            <a:endParaRPr lang="ru-RU" sz="14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45774"/>
            <a:ext cx="7560840" cy="36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603250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5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64096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Ростовская область»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139952" y="1059583"/>
            <a:ext cx="4752528" cy="2739211"/>
          </a:xfrm>
        </p:spPr>
        <p:txBody>
          <a:bodyPr/>
          <a:lstStyle/>
          <a:p>
            <a:pPr marL="69850" indent="379730" algn="ctr">
              <a:lnSpc>
                <a:spcPts val="1575"/>
              </a:lnSpc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5 класс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(34 ч). </a:t>
            </a:r>
            <a:endParaRPr lang="ru-RU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69850" indent="379730"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История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Донского края в древности (до образования российского государства или до вхождения края в его состав);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Древние</a:t>
            </a:r>
            <a:r>
              <a:rPr lang="ru-RU" spc="-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жители</a:t>
            </a:r>
            <a:r>
              <a:rPr lang="ru-RU" spc="-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нашего </a:t>
            </a:r>
            <a:r>
              <a:rPr lang="ru-RU" spc="-20" dirty="0">
                <a:latin typeface="Times New Roman"/>
                <a:ea typeface="Times New Roman"/>
                <a:cs typeface="Times New Roman"/>
              </a:rPr>
              <a:t>края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Кочевники</a:t>
            </a:r>
            <a:r>
              <a:rPr lang="ru-RU" spc="-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донских</a:t>
            </a:r>
            <a:r>
              <a:rPr lang="ru-RU" spc="-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сте</a:t>
            </a:r>
            <a:r>
              <a:rPr lang="ru-RU" spc="-20" dirty="0" smtClean="0">
                <a:latin typeface="Times New Roman"/>
                <a:ea typeface="Times New Roman"/>
                <a:cs typeface="Times New Roman"/>
              </a:rPr>
              <a:t>пей.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Сарматы</a:t>
            </a:r>
            <a:r>
              <a:rPr lang="ru-RU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pc="-2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донских</a:t>
            </a:r>
            <a:r>
              <a:rPr lang="ru-RU" spc="-2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pc="-20" dirty="0">
                <a:latin typeface="Times New Roman"/>
                <a:ea typeface="Times New Roman"/>
                <a:cs typeface="Times New Roman"/>
              </a:rPr>
              <a:t>сте</a:t>
            </a:r>
            <a:r>
              <a:rPr lang="ru-RU" spc="-25" dirty="0">
                <a:latin typeface="Times New Roman"/>
                <a:ea typeface="Times New Roman"/>
                <a:cs typeface="Times New Roman"/>
              </a:rPr>
              <a:t>пях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.Греческая</a:t>
            </a:r>
            <a:r>
              <a:rPr lang="ru-RU" spc="-9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колонизация Нижнего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Дона.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Скифский звериный стиль. Хазары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 .Печенеги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.Половцы. Донские</a:t>
            </a:r>
            <a:r>
              <a:rPr lang="ru-RU" spc="-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степи</a:t>
            </a:r>
            <a:r>
              <a:rPr lang="ru-RU" spc="-7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под</a:t>
            </a:r>
            <a:r>
              <a:rPr lang="ru-RU" spc="-7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властью Золотой Орды. Начало формирования казачества в XVI в .Участие донских казаков в войнах России в XVI в. Культура донских казаков.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638"/>
            <a:ext cx="383668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2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64096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Ростовская область»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572000" y="1059583"/>
            <a:ext cx="4320480" cy="3865674"/>
          </a:xfrm>
        </p:spPr>
        <p:txBody>
          <a:bodyPr/>
          <a:lstStyle/>
          <a:p>
            <a:pPr marL="69850" indent="379730" algn="ctr">
              <a:lnSpc>
                <a:spcPts val="1575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6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класс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(17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R="87630" algn="just">
              <a:lnSpc>
                <a:spcPct val="115000"/>
              </a:lnSpc>
              <a:spcBef>
                <a:spcPts val="5"/>
              </a:spcBef>
              <a:spcAft>
                <a:spcPts val="0"/>
              </a:spcAft>
              <a:tabLst>
                <a:tab pos="734060" algn="l"/>
              </a:tabLst>
            </a:pP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История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Донского края в истории России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в Средние века и Новое время (до начала XX в.)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. Вхождение края в состав российского государства. Формирование политического и экономического единства. Наш край в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основных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вехах истории Российского государства (Смута, эпоха Петровских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преобразований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, век Екатерины Великой, Отечественная война 1812 года, 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преобразования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Александра II, развитие в конце XIX – начале XX вв.). Наши известные земляки в политической, экономической, военно-исторической, образовательной и культурной жизни России. Религия и памятники. Развитие культуры края. Отражение истории края в музейных экспозициях (практическое занятие</a:t>
            </a:r>
            <a:r>
              <a:rPr lang="ru-RU" sz="1400" dirty="0" smtClean="0">
                <a:latin typeface="Times New Roman"/>
                <a:ea typeface="Times New Roman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  <a:p>
            <a:pPr marL="69850" indent="379730" algn="l">
              <a:lnSpc>
                <a:spcPts val="1575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. </a:t>
            </a:r>
          </a:p>
          <a:p>
            <a:pPr marL="69850" indent="379730"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91630"/>
            <a:ext cx="439596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8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470"/>
            <a:ext cx="864096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края. Ростовская область»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4139952" y="1059583"/>
            <a:ext cx="4752528" cy="3946721"/>
          </a:xfrm>
        </p:spPr>
        <p:txBody>
          <a:bodyPr/>
          <a:lstStyle/>
          <a:p>
            <a:pPr marL="69850" indent="379730" algn="ctr">
              <a:lnSpc>
                <a:spcPts val="1575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7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класс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(17 </a:t>
            </a:r>
            <a:r>
              <a:rPr lang="ru-RU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ч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).</a:t>
            </a:r>
          </a:p>
          <a:p>
            <a:pPr marR="88900" algn="just">
              <a:lnSpc>
                <a:spcPct val="115000"/>
              </a:lnSpc>
              <a:spcAft>
                <a:spcPts val="0"/>
              </a:spcAft>
              <a:tabLst>
                <a:tab pos="748665" algn="l"/>
              </a:tabLs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История нашего края в Новейшее время (начало XX в. – настоящее время). Наш край в годы Первой мировой и Гражданской войн. Установление советской власти. Ростовская область в годы первых пятилеток. Ростовская область в годы Великой Отечественной войны. Послевоенное восстановление и развитие. Наш край в 1960-70-е годы. Экономическое и культурное развитие. Наш край в 1980-е годы. Кризисные проявления, влияние распада СССР на развитие</a:t>
            </a:r>
            <a:r>
              <a:rPr lang="ru-RU" sz="1400" spc="16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региона.</a:t>
            </a:r>
            <a:r>
              <a:rPr lang="ru-RU" sz="1400" spc="17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Наш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край</a:t>
            </a:r>
            <a:r>
              <a:rPr lang="ru-RU" sz="1400" spc="19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spc="1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1990-е</a:t>
            </a:r>
            <a:r>
              <a:rPr lang="ru-RU" sz="1400" spc="17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годы.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XXI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век.</a:t>
            </a:r>
            <a:r>
              <a:rPr lang="ru-RU" sz="1400" spc="18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Система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spc="-10" dirty="0">
                <a:latin typeface="Times New Roman"/>
                <a:ea typeface="Times New Roman"/>
                <a:cs typeface="Times New Roman"/>
              </a:rPr>
              <a:t>государственного</a:t>
            </a:r>
            <a:endParaRPr lang="ru-RU" sz="1400" dirty="0">
              <a:ea typeface="Calibri"/>
              <a:cs typeface="Times New Roman"/>
            </a:endParaRPr>
          </a:p>
          <a:p>
            <a:pPr marL="88900">
              <a:lnSpc>
                <a:spcPct val="115000"/>
              </a:lnSpc>
              <a:spcBef>
                <a:spcPts val="330"/>
              </a:spcBef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управления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краем.</a:t>
            </a:r>
            <a:r>
              <a:rPr lang="ru-RU" sz="1400" spc="18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Наши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известные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земляки.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История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края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в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наши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дни.</a:t>
            </a:r>
            <a:r>
              <a:rPr lang="ru-RU" sz="1400" spc="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400" dirty="0">
                <a:latin typeface="Times New Roman"/>
                <a:ea typeface="Times New Roman"/>
                <a:cs typeface="Times New Roman"/>
              </a:rPr>
              <a:t>Специальная военная операция: герои и подвиги.</a:t>
            </a:r>
            <a:endParaRPr lang="ru-RU" sz="1400" dirty="0">
              <a:ea typeface="Calibri"/>
              <a:cs typeface="Times New Roman"/>
            </a:endParaRPr>
          </a:p>
          <a:p>
            <a:pPr marL="69850" indent="379730" algn="l">
              <a:lnSpc>
                <a:spcPts val="1575"/>
              </a:lnSpc>
              <a:spcAft>
                <a:spcPts val="0"/>
              </a:spcAft>
            </a:pPr>
            <a:r>
              <a:rPr lang="ru-RU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7574"/>
            <a:ext cx="378618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69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8652"/>
            <a:ext cx="2381250" cy="28098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59" cy="843558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чебно-методический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нашего края. Ростовская область»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1059582"/>
            <a:ext cx="4536504" cy="3964162"/>
          </a:xfrm>
        </p:spPr>
        <p:txBody>
          <a:bodyPr/>
          <a:lstStyle/>
          <a:p>
            <a:pPr marL="88900" marR="8763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1.История нашего края. Ростовская область. С древнейших времён до конца XVI века: учебник для 5 класса общеобразовательных организаций / Н. Г. Осадченко, И. П.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Галий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; </a:t>
            </a: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88900" marR="87630"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/>
              <a:ea typeface="Times New Roman"/>
              <a:cs typeface="Times New Roman"/>
            </a:endParaRPr>
          </a:p>
          <a:p>
            <a:pPr marL="88900" marR="8763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.</a:t>
            </a:r>
            <a:r>
              <a:rPr lang="ru-RU" sz="16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История нашего края. Ростовская область. XVII — XIX века: учебник для 6 класса общеобразовательных организаций / Н. Г. Осадченко, И. П. </a:t>
            </a:r>
            <a:r>
              <a:rPr lang="ru-RU" sz="1600" dirty="0" err="1">
                <a:latin typeface="Times New Roman"/>
                <a:ea typeface="Times New Roman"/>
                <a:cs typeface="Times New Roman"/>
              </a:rPr>
              <a:t>Галий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88900" marR="8763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88900" marR="87630"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3.История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нашего края. Ростовская область. ХХ — первая четверть XXI века: учебник для 7 класса общеобразовательных организаций / В.А. Рогозин, Г.С. Денисова; 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5566"/>
            <a:ext cx="2384425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70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78154" y="4753619"/>
            <a:ext cx="13335" cy="173355"/>
          </a:xfrm>
          <a:custGeom>
            <a:avLst/>
            <a:gdLst/>
            <a:ahLst/>
            <a:cxnLst/>
            <a:rect l="l" t="t" r="r" b="b"/>
            <a:pathLst>
              <a:path w="17779" h="231140">
                <a:moveTo>
                  <a:pt x="14647" y="0"/>
                </a:moveTo>
                <a:lnTo>
                  <a:pt x="5855" y="0"/>
                </a:lnTo>
                <a:lnTo>
                  <a:pt x="0" y="2922"/>
                </a:lnTo>
                <a:lnTo>
                  <a:pt x="0" y="228148"/>
                </a:lnTo>
                <a:lnTo>
                  <a:pt x="5855" y="231070"/>
                </a:lnTo>
                <a:lnTo>
                  <a:pt x="8792" y="231070"/>
                </a:lnTo>
                <a:lnTo>
                  <a:pt x="14647" y="231070"/>
                </a:lnTo>
                <a:lnTo>
                  <a:pt x="17575" y="228148"/>
                </a:lnTo>
                <a:lnTo>
                  <a:pt x="17575" y="2922"/>
                </a:lnTo>
                <a:lnTo>
                  <a:pt x="14647" y="0"/>
                </a:lnTo>
                <a:close/>
              </a:path>
            </a:pathLst>
          </a:custGeom>
          <a:solidFill>
            <a:srgbClr val="E20E3B"/>
          </a:solidFill>
        </p:spPr>
        <p:txBody>
          <a:bodyPr wrap="square" lIns="0" tIns="0" rIns="0" bIns="0" rtlCol="0"/>
          <a:lstStyle/>
          <a:p>
            <a:pPr defTabSz="685681"/>
            <a:endParaRPr kern="0" smtClean="0">
              <a:solidFill>
                <a:sysClr val="windowText" lastClr="000000"/>
              </a:solidFill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1275" y="3086101"/>
            <a:ext cx="1161288" cy="1297304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2246" y="3243833"/>
            <a:ext cx="1174232" cy="996696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66496" y="79154"/>
            <a:ext cx="874297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52375">
              <a:spcBef>
                <a:spcPts val="75"/>
              </a:spcBef>
            </a:pPr>
            <a:r>
              <a:rPr spc="-8" dirty="0"/>
              <a:t>МЕЖПРЕДМЕТНЫЕ</a:t>
            </a:r>
            <a:r>
              <a:rPr spc="-49" dirty="0"/>
              <a:t> </a:t>
            </a:r>
            <a:r>
              <a:rPr dirty="0"/>
              <a:t>СВЯЗИ</a:t>
            </a:r>
            <a:r>
              <a:rPr spc="-49" dirty="0"/>
              <a:t> </a:t>
            </a:r>
            <a:r>
              <a:rPr dirty="0"/>
              <a:t>В</a:t>
            </a:r>
            <a:r>
              <a:rPr spc="-34" dirty="0"/>
              <a:t> </a:t>
            </a:r>
            <a:r>
              <a:rPr dirty="0"/>
              <a:t>КУРСЕ</a:t>
            </a:r>
            <a:r>
              <a:rPr spc="-41" dirty="0"/>
              <a:t> </a:t>
            </a:r>
            <a:r>
              <a:rPr spc="-8" dirty="0"/>
              <a:t>ИСТОРИИ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77031" y="840830"/>
            <a:ext cx="1132337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sz="1400" b="1" kern="0" spc="-23" dirty="0">
                <a:solidFill>
                  <a:srgbClr val="6666FF"/>
                </a:solidFill>
                <a:cs typeface="Calibri"/>
              </a:rPr>
              <a:t>ЛИТЕРАТУРА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44209" y="2364487"/>
            <a:ext cx="1243611" cy="110607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sz="1400" b="1" kern="0" spc="-8" dirty="0">
                <a:solidFill>
                  <a:srgbClr val="C00000"/>
                </a:solidFill>
                <a:cs typeface="Calibri"/>
              </a:rPr>
              <a:t>ИСКУССТВО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  <a:p>
            <a:pPr marL="9525" defTabSz="685681"/>
            <a:r>
              <a:rPr sz="1400" i="1" kern="0" dirty="0">
                <a:solidFill>
                  <a:srgbClr val="C00000"/>
                </a:solidFill>
                <a:cs typeface="Calibri"/>
              </a:rPr>
              <a:t>-</a:t>
            </a:r>
            <a:r>
              <a:rPr sz="1400" i="1" kern="0" spc="-8" dirty="0">
                <a:solidFill>
                  <a:srgbClr val="C00000"/>
                </a:solidFill>
                <a:cs typeface="Calibri"/>
              </a:rPr>
              <a:t>живопись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  <a:p>
            <a:pPr marL="9525" defTabSz="685681"/>
            <a:r>
              <a:rPr sz="1400" i="1" kern="0" dirty="0">
                <a:solidFill>
                  <a:srgbClr val="C00000"/>
                </a:solidFill>
                <a:cs typeface="Calibri"/>
              </a:rPr>
              <a:t>-</a:t>
            </a:r>
            <a:r>
              <a:rPr sz="1400" i="1" kern="0" spc="-8" dirty="0">
                <a:solidFill>
                  <a:srgbClr val="C00000"/>
                </a:solidFill>
                <a:cs typeface="Calibri"/>
              </a:rPr>
              <a:t>архитектура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  <a:p>
            <a:pPr marL="9525" defTabSz="685681"/>
            <a:r>
              <a:rPr sz="1400" i="1" kern="0" dirty="0">
                <a:solidFill>
                  <a:srgbClr val="C00000"/>
                </a:solidFill>
                <a:cs typeface="Calibri"/>
              </a:rPr>
              <a:t>-</a:t>
            </a:r>
            <a:r>
              <a:rPr sz="1400" i="1" kern="0" spc="-8" dirty="0">
                <a:solidFill>
                  <a:srgbClr val="C00000"/>
                </a:solidFill>
                <a:cs typeface="Calibri"/>
              </a:rPr>
              <a:t>музыка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  <a:p>
            <a:pPr marL="9525" defTabSz="685681"/>
            <a:r>
              <a:rPr sz="1400" i="1" kern="0" dirty="0">
                <a:solidFill>
                  <a:srgbClr val="C00000"/>
                </a:solidFill>
                <a:cs typeface="Calibri"/>
              </a:rPr>
              <a:t>-</a:t>
            </a:r>
            <a:r>
              <a:rPr sz="1400" i="1" kern="0" spc="-15" dirty="0">
                <a:solidFill>
                  <a:srgbClr val="C00000"/>
                </a:solidFill>
                <a:cs typeface="Calibri"/>
              </a:rPr>
              <a:t>кино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57334" y="1129283"/>
            <a:ext cx="1129284" cy="73609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83569" y="964790"/>
            <a:ext cx="1253418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sz="1400" b="1" kern="0" spc="-19" dirty="0">
                <a:solidFill>
                  <a:srgbClr val="006FC0"/>
                </a:solidFill>
                <a:cs typeface="Calibri"/>
              </a:rPr>
              <a:t>МАТЕМАТИКА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43346" y="3011963"/>
            <a:ext cx="1070648" cy="2289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sz="1400" b="1" kern="0" spc="-19" dirty="0">
                <a:solidFill>
                  <a:srgbClr val="408570"/>
                </a:solidFill>
                <a:cs typeface="Calibri"/>
              </a:rPr>
              <a:t>ГЕОГРАФИЯ</a:t>
            </a:r>
            <a:endParaRPr sz="1400" kern="0" dirty="0">
              <a:solidFill>
                <a:sysClr val="windowText" lastClr="000000"/>
              </a:solidFill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0497" y="1189850"/>
            <a:ext cx="1059561" cy="936117"/>
          </a:xfrm>
          <a:prstGeom prst="rect">
            <a:avLst/>
          </a:prstGeom>
        </p:spPr>
      </p:pic>
      <p:grpSp>
        <p:nvGrpSpPr>
          <p:cNvPr id="27" name="object 27"/>
          <p:cNvGrpSpPr/>
          <p:nvPr/>
        </p:nvGrpSpPr>
        <p:grpSpPr>
          <a:xfrm>
            <a:off x="1324745" y="2924373"/>
            <a:ext cx="1856899" cy="1301591"/>
            <a:chOff x="1766316" y="3899153"/>
            <a:chExt cx="2475865" cy="1735455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66316" y="4411979"/>
              <a:ext cx="1235964" cy="12222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990088" y="3899153"/>
              <a:ext cx="1251585" cy="833755"/>
            </a:xfrm>
            <a:custGeom>
              <a:avLst/>
              <a:gdLst/>
              <a:ahLst/>
              <a:cxnLst/>
              <a:rect l="l" t="t" r="r" b="b"/>
              <a:pathLst>
                <a:path w="1251585" h="833754">
                  <a:moveTo>
                    <a:pt x="49022" y="739902"/>
                  </a:moveTo>
                  <a:lnTo>
                    <a:pt x="45212" y="741172"/>
                  </a:lnTo>
                  <a:lnTo>
                    <a:pt x="43687" y="744347"/>
                  </a:lnTo>
                  <a:lnTo>
                    <a:pt x="0" y="833247"/>
                  </a:lnTo>
                  <a:lnTo>
                    <a:pt x="28580" y="831596"/>
                  </a:lnTo>
                  <a:lnTo>
                    <a:pt x="13969" y="831596"/>
                  </a:lnTo>
                  <a:lnTo>
                    <a:pt x="6985" y="821055"/>
                  </a:lnTo>
                  <a:lnTo>
                    <a:pt x="26428" y="808154"/>
                  </a:lnTo>
                  <a:lnTo>
                    <a:pt x="55118" y="749935"/>
                  </a:lnTo>
                  <a:lnTo>
                    <a:pt x="56642" y="746760"/>
                  </a:lnTo>
                  <a:lnTo>
                    <a:pt x="55372" y="742950"/>
                  </a:lnTo>
                  <a:lnTo>
                    <a:pt x="49022" y="739902"/>
                  </a:lnTo>
                  <a:close/>
                </a:path>
                <a:path w="1251585" h="833754">
                  <a:moveTo>
                    <a:pt x="26428" y="808154"/>
                  </a:moveTo>
                  <a:lnTo>
                    <a:pt x="6985" y="821055"/>
                  </a:lnTo>
                  <a:lnTo>
                    <a:pt x="13969" y="831596"/>
                  </a:lnTo>
                  <a:lnTo>
                    <a:pt x="17799" y="829056"/>
                  </a:lnTo>
                  <a:lnTo>
                    <a:pt x="16129" y="829056"/>
                  </a:lnTo>
                  <a:lnTo>
                    <a:pt x="10160" y="819912"/>
                  </a:lnTo>
                  <a:lnTo>
                    <a:pt x="20941" y="819289"/>
                  </a:lnTo>
                  <a:lnTo>
                    <a:pt x="26428" y="808154"/>
                  </a:lnTo>
                  <a:close/>
                </a:path>
                <a:path w="1251585" h="833754">
                  <a:moveTo>
                    <a:pt x="101726" y="814705"/>
                  </a:moveTo>
                  <a:lnTo>
                    <a:pt x="98170" y="814832"/>
                  </a:lnTo>
                  <a:lnTo>
                    <a:pt x="33626" y="818557"/>
                  </a:lnTo>
                  <a:lnTo>
                    <a:pt x="13969" y="831596"/>
                  </a:lnTo>
                  <a:lnTo>
                    <a:pt x="28580" y="831596"/>
                  </a:lnTo>
                  <a:lnTo>
                    <a:pt x="98932" y="827532"/>
                  </a:lnTo>
                  <a:lnTo>
                    <a:pt x="102362" y="827278"/>
                  </a:lnTo>
                  <a:lnTo>
                    <a:pt x="105029" y="824357"/>
                  </a:lnTo>
                  <a:lnTo>
                    <a:pt x="104911" y="821055"/>
                  </a:lnTo>
                  <a:lnTo>
                    <a:pt x="104790" y="819289"/>
                  </a:lnTo>
                  <a:lnTo>
                    <a:pt x="104735" y="818557"/>
                  </a:lnTo>
                  <a:lnTo>
                    <a:pt x="104648" y="817372"/>
                  </a:lnTo>
                  <a:lnTo>
                    <a:pt x="101726" y="814705"/>
                  </a:lnTo>
                  <a:close/>
                </a:path>
                <a:path w="1251585" h="833754">
                  <a:moveTo>
                    <a:pt x="20941" y="819289"/>
                  </a:moveTo>
                  <a:lnTo>
                    <a:pt x="10160" y="819912"/>
                  </a:lnTo>
                  <a:lnTo>
                    <a:pt x="16129" y="829056"/>
                  </a:lnTo>
                  <a:lnTo>
                    <a:pt x="20941" y="819289"/>
                  </a:lnTo>
                  <a:close/>
                </a:path>
                <a:path w="1251585" h="833754">
                  <a:moveTo>
                    <a:pt x="33626" y="818557"/>
                  </a:moveTo>
                  <a:lnTo>
                    <a:pt x="20941" y="819289"/>
                  </a:lnTo>
                  <a:lnTo>
                    <a:pt x="16129" y="829056"/>
                  </a:lnTo>
                  <a:lnTo>
                    <a:pt x="17799" y="829056"/>
                  </a:lnTo>
                  <a:lnTo>
                    <a:pt x="33626" y="818557"/>
                  </a:lnTo>
                  <a:close/>
                </a:path>
                <a:path w="1251585" h="833754">
                  <a:moveTo>
                    <a:pt x="1244473" y="0"/>
                  </a:moveTo>
                  <a:lnTo>
                    <a:pt x="26428" y="808154"/>
                  </a:lnTo>
                  <a:lnTo>
                    <a:pt x="20941" y="819289"/>
                  </a:lnTo>
                  <a:lnTo>
                    <a:pt x="33626" y="818557"/>
                  </a:lnTo>
                  <a:lnTo>
                    <a:pt x="1251585" y="10668"/>
                  </a:lnTo>
                  <a:lnTo>
                    <a:pt x="1244473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pPr defTabSz="685681"/>
              <a:endParaRPr kern="0" smtClea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0" name="object 30"/>
          <p:cNvSpPr/>
          <p:nvPr/>
        </p:nvSpPr>
        <p:spPr>
          <a:xfrm>
            <a:off x="5803398" y="1548051"/>
            <a:ext cx="753427" cy="486251"/>
          </a:xfrm>
          <a:custGeom>
            <a:avLst/>
            <a:gdLst/>
            <a:ahLst/>
            <a:cxnLst/>
            <a:rect l="l" t="t" r="r" b="b"/>
            <a:pathLst>
              <a:path w="1004570" h="648335">
                <a:moveTo>
                  <a:pt x="983143" y="13551"/>
                </a:moveTo>
                <a:lnTo>
                  <a:pt x="970565" y="14095"/>
                </a:lnTo>
                <a:lnTo>
                  <a:pt x="0" y="637158"/>
                </a:lnTo>
                <a:lnTo>
                  <a:pt x="6858" y="647953"/>
                </a:lnTo>
                <a:lnTo>
                  <a:pt x="977308" y="24964"/>
                </a:lnTo>
                <a:lnTo>
                  <a:pt x="983143" y="13551"/>
                </a:lnTo>
                <a:close/>
              </a:path>
              <a:path w="1004570" h="648335">
                <a:moveTo>
                  <a:pt x="1003602" y="1396"/>
                </a:moveTo>
                <a:lnTo>
                  <a:pt x="990346" y="1396"/>
                </a:lnTo>
                <a:lnTo>
                  <a:pt x="997204" y="12191"/>
                </a:lnTo>
                <a:lnTo>
                  <a:pt x="977308" y="24964"/>
                </a:lnTo>
                <a:lnTo>
                  <a:pt x="947928" y="82422"/>
                </a:lnTo>
                <a:lnTo>
                  <a:pt x="946404" y="85597"/>
                </a:lnTo>
                <a:lnTo>
                  <a:pt x="947674" y="89407"/>
                </a:lnTo>
                <a:lnTo>
                  <a:pt x="950722" y="91058"/>
                </a:lnTo>
                <a:lnTo>
                  <a:pt x="953897" y="92582"/>
                </a:lnTo>
                <a:lnTo>
                  <a:pt x="957707" y="91312"/>
                </a:lnTo>
                <a:lnTo>
                  <a:pt x="959231" y="88264"/>
                </a:lnTo>
                <a:lnTo>
                  <a:pt x="1003602" y="1396"/>
                </a:lnTo>
                <a:close/>
              </a:path>
              <a:path w="1004570" h="648335">
                <a:moveTo>
                  <a:pt x="991959" y="3937"/>
                </a:moveTo>
                <a:lnTo>
                  <a:pt x="988060" y="3937"/>
                </a:lnTo>
                <a:lnTo>
                  <a:pt x="994029" y="13080"/>
                </a:lnTo>
                <a:lnTo>
                  <a:pt x="983143" y="13551"/>
                </a:lnTo>
                <a:lnTo>
                  <a:pt x="977308" y="24964"/>
                </a:lnTo>
                <a:lnTo>
                  <a:pt x="997204" y="12191"/>
                </a:lnTo>
                <a:lnTo>
                  <a:pt x="991959" y="3937"/>
                </a:lnTo>
                <a:close/>
              </a:path>
              <a:path w="1004570" h="648335">
                <a:moveTo>
                  <a:pt x="1004316" y="0"/>
                </a:moveTo>
                <a:lnTo>
                  <a:pt x="902385" y="4317"/>
                </a:lnTo>
                <a:lnTo>
                  <a:pt x="901827" y="4317"/>
                </a:lnTo>
                <a:lnTo>
                  <a:pt x="899160" y="7365"/>
                </a:lnTo>
                <a:lnTo>
                  <a:pt x="899287" y="10794"/>
                </a:lnTo>
                <a:lnTo>
                  <a:pt x="899414" y="14350"/>
                </a:lnTo>
                <a:lnTo>
                  <a:pt x="902335" y="17017"/>
                </a:lnTo>
                <a:lnTo>
                  <a:pt x="902953" y="17017"/>
                </a:lnTo>
                <a:lnTo>
                  <a:pt x="970565" y="14095"/>
                </a:lnTo>
                <a:lnTo>
                  <a:pt x="990346" y="1396"/>
                </a:lnTo>
                <a:lnTo>
                  <a:pt x="1003602" y="1396"/>
                </a:lnTo>
                <a:lnTo>
                  <a:pt x="1004316" y="0"/>
                </a:lnTo>
                <a:close/>
              </a:path>
              <a:path w="1004570" h="648335">
                <a:moveTo>
                  <a:pt x="990346" y="1396"/>
                </a:moveTo>
                <a:lnTo>
                  <a:pt x="970565" y="14095"/>
                </a:lnTo>
                <a:lnTo>
                  <a:pt x="983143" y="13551"/>
                </a:lnTo>
                <a:lnTo>
                  <a:pt x="988060" y="3937"/>
                </a:lnTo>
                <a:lnTo>
                  <a:pt x="991959" y="3937"/>
                </a:lnTo>
                <a:lnTo>
                  <a:pt x="990346" y="1396"/>
                </a:lnTo>
                <a:close/>
              </a:path>
              <a:path w="1004570" h="648335">
                <a:moveTo>
                  <a:pt x="988060" y="3937"/>
                </a:moveTo>
                <a:lnTo>
                  <a:pt x="983143" y="13551"/>
                </a:lnTo>
                <a:lnTo>
                  <a:pt x="994029" y="13080"/>
                </a:lnTo>
                <a:lnTo>
                  <a:pt x="988060" y="3937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pPr defTabSz="685681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88864" y="2573478"/>
            <a:ext cx="855345" cy="551021"/>
          </a:xfrm>
          <a:custGeom>
            <a:avLst/>
            <a:gdLst/>
            <a:ahLst/>
            <a:cxnLst/>
            <a:rect l="l" t="t" r="r" b="b"/>
            <a:pathLst>
              <a:path w="1140459" h="734695">
                <a:moveTo>
                  <a:pt x="1041781" y="717550"/>
                </a:moveTo>
                <a:lnTo>
                  <a:pt x="1038206" y="717550"/>
                </a:lnTo>
                <a:lnTo>
                  <a:pt x="1035304" y="720089"/>
                </a:lnTo>
                <a:lnTo>
                  <a:pt x="1035050" y="727075"/>
                </a:lnTo>
                <a:lnTo>
                  <a:pt x="1037828" y="730250"/>
                </a:lnTo>
                <a:lnTo>
                  <a:pt x="1041273" y="730250"/>
                </a:lnTo>
                <a:lnTo>
                  <a:pt x="1140333" y="734440"/>
                </a:lnTo>
                <a:lnTo>
                  <a:pt x="1139552" y="732917"/>
                </a:lnTo>
                <a:lnTo>
                  <a:pt x="1126236" y="732917"/>
                </a:lnTo>
                <a:lnTo>
                  <a:pt x="1106489" y="720253"/>
                </a:lnTo>
                <a:lnTo>
                  <a:pt x="1041781" y="717550"/>
                </a:lnTo>
                <a:close/>
              </a:path>
              <a:path w="1140459" h="734695">
                <a:moveTo>
                  <a:pt x="1106489" y="720253"/>
                </a:moveTo>
                <a:lnTo>
                  <a:pt x="1126236" y="732917"/>
                </a:lnTo>
                <a:lnTo>
                  <a:pt x="1127787" y="730504"/>
                </a:lnTo>
                <a:lnTo>
                  <a:pt x="1123950" y="730504"/>
                </a:lnTo>
                <a:lnTo>
                  <a:pt x="1118983" y="720776"/>
                </a:lnTo>
                <a:lnTo>
                  <a:pt x="1106489" y="720253"/>
                </a:lnTo>
                <a:close/>
              </a:path>
              <a:path w="1140459" h="734695">
                <a:moveTo>
                  <a:pt x="1089787" y="641731"/>
                </a:moveTo>
                <a:lnTo>
                  <a:pt x="1086612" y="643382"/>
                </a:lnTo>
                <a:lnTo>
                  <a:pt x="1083564" y="645032"/>
                </a:lnTo>
                <a:lnTo>
                  <a:pt x="1082294" y="648843"/>
                </a:lnTo>
                <a:lnTo>
                  <a:pt x="1083818" y="651890"/>
                </a:lnTo>
                <a:lnTo>
                  <a:pt x="1113234" y="709512"/>
                </a:lnTo>
                <a:lnTo>
                  <a:pt x="1133094" y="722249"/>
                </a:lnTo>
                <a:lnTo>
                  <a:pt x="1126236" y="732917"/>
                </a:lnTo>
                <a:lnTo>
                  <a:pt x="1139552" y="732917"/>
                </a:lnTo>
                <a:lnTo>
                  <a:pt x="1095121" y="646176"/>
                </a:lnTo>
                <a:lnTo>
                  <a:pt x="1093597" y="643001"/>
                </a:lnTo>
                <a:lnTo>
                  <a:pt x="1089787" y="641731"/>
                </a:lnTo>
                <a:close/>
              </a:path>
              <a:path w="1140459" h="734695">
                <a:moveTo>
                  <a:pt x="1118983" y="720776"/>
                </a:moveTo>
                <a:lnTo>
                  <a:pt x="1123950" y="730504"/>
                </a:lnTo>
                <a:lnTo>
                  <a:pt x="1129919" y="721232"/>
                </a:lnTo>
                <a:lnTo>
                  <a:pt x="1118983" y="720776"/>
                </a:lnTo>
                <a:close/>
              </a:path>
              <a:path w="1140459" h="734695">
                <a:moveTo>
                  <a:pt x="1113234" y="709512"/>
                </a:moveTo>
                <a:lnTo>
                  <a:pt x="1118983" y="720776"/>
                </a:lnTo>
                <a:lnTo>
                  <a:pt x="1129919" y="721232"/>
                </a:lnTo>
                <a:lnTo>
                  <a:pt x="1123950" y="730504"/>
                </a:lnTo>
                <a:lnTo>
                  <a:pt x="1127787" y="730504"/>
                </a:lnTo>
                <a:lnTo>
                  <a:pt x="1133094" y="722249"/>
                </a:lnTo>
                <a:lnTo>
                  <a:pt x="1113234" y="709512"/>
                </a:lnTo>
                <a:close/>
              </a:path>
              <a:path w="1140459" h="734695">
                <a:moveTo>
                  <a:pt x="6858" y="0"/>
                </a:moveTo>
                <a:lnTo>
                  <a:pt x="0" y="10668"/>
                </a:lnTo>
                <a:lnTo>
                  <a:pt x="1106489" y="720253"/>
                </a:lnTo>
                <a:lnTo>
                  <a:pt x="1118983" y="720776"/>
                </a:lnTo>
                <a:lnTo>
                  <a:pt x="1113234" y="709512"/>
                </a:lnTo>
                <a:lnTo>
                  <a:pt x="6858" y="0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pPr defTabSz="685681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057400" y="2186084"/>
            <a:ext cx="1135380" cy="333375"/>
          </a:xfrm>
          <a:custGeom>
            <a:avLst/>
            <a:gdLst/>
            <a:ahLst/>
            <a:cxnLst/>
            <a:rect l="l" t="t" r="r" b="b"/>
            <a:pathLst>
              <a:path w="1513839" h="444500">
                <a:moveTo>
                  <a:pt x="36327" y="29875"/>
                </a:moveTo>
                <a:lnTo>
                  <a:pt x="24232" y="33119"/>
                </a:lnTo>
                <a:lnTo>
                  <a:pt x="33084" y="42117"/>
                </a:lnTo>
                <a:lnTo>
                  <a:pt x="1510029" y="444500"/>
                </a:lnTo>
                <a:lnTo>
                  <a:pt x="1513332" y="432308"/>
                </a:lnTo>
                <a:lnTo>
                  <a:pt x="36327" y="29875"/>
                </a:lnTo>
                <a:close/>
              </a:path>
              <a:path w="1513839" h="444500">
                <a:moveTo>
                  <a:pt x="99060" y="0"/>
                </a:moveTo>
                <a:lnTo>
                  <a:pt x="0" y="26543"/>
                </a:lnTo>
                <a:lnTo>
                  <a:pt x="69589" y="97282"/>
                </a:lnTo>
                <a:lnTo>
                  <a:pt x="71881" y="99695"/>
                </a:lnTo>
                <a:lnTo>
                  <a:pt x="75945" y="99695"/>
                </a:lnTo>
                <a:lnTo>
                  <a:pt x="78358" y="97282"/>
                </a:lnTo>
                <a:lnTo>
                  <a:pt x="80899" y="94869"/>
                </a:lnTo>
                <a:lnTo>
                  <a:pt x="80899" y="90805"/>
                </a:lnTo>
                <a:lnTo>
                  <a:pt x="78486" y="88264"/>
                </a:lnTo>
                <a:lnTo>
                  <a:pt x="33084" y="42117"/>
                </a:lnTo>
                <a:lnTo>
                  <a:pt x="10413" y="35940"/>
                </a:lnTo>
                <a:lnTo>
                  <a:pt x="13843" y="23749"/>
                </a:lnTo>
                <a:lnTo>
                  <a:pt x="59165" y="23749"/>
                </a:lnTo>
                <a:lnTo>
                  <a:pt x="102362" y="12192"/>
                </a:lnTo>
                <a:lnTo>
                  <a:pt x="104393" y="8762"/>
                </a:lnTo>
                <a:lnTo>
                  <a:pt x="102616" y="1905"/>
                </a:lnTo>
                <a:lnTo>
                  <a:pt x="99060" y="0"/>
                </a:lnTo>
                <a:close/>
              </a:path>
              <a:path w="1513839" h="444500">
                <a:moveTo>
                  <a:pt x="13843" y="23749"/>
                </a:moveTo>
                <a:lnTo>
                  <a:pt x="10413" y="35940"/>
                </a:lnTo>
                <a:lnTo>
                  <a:pt x="33084" y="42117"/>
                </a:lnTo>
                <a:lnTo>
                  <a:pt x="27007" y="35940"/>
                </a:lnTo>
                <a:lnTo>
                  <a:pt x="13716" y="35940"/>
                </a:lnTo>
                <a:lnTo>
                  <a:pt x="16637" y="25400"/>
                </a:lnTo>
                <a:lnTo>
                  <a:pt x="19902" y="25400"/>
                </a:lnTo>
                <a:lnTo>
                  <a:pt x="13843" y="23749"/>
                </a:lnTo>
                <a:close/>
              </a:path>
              <a:path w="1513839" h="444500">
                <a:moveTo>
                  <a:pt x="16637" y="25400"/>
                </a:moveTo>
                <a:lnTo>
                  <a:pt x="13716" y="35940"/>
                </a:lnTo>
                <a:lnTo>
                  <a:pt x="24232" y="33119"/>
                </a:lnTo>
                <a:lnTo>
                  <a:pt x="16637" y="25400"/>
                </a:lnTo>
                <a:close/>
              </a:path>
              <a:path w="1513839" h="444500">
                <a:moveTo>
                  <a:pt x="24232" y="33119"/>
                </a:moveTo>
                <a:lnTo>
                  <a:pt x="13716" y="35940"/>
                </a:lnTo>
                <a:lnTo>
                  <a:pt x="27007" y="35940"/>
                </a:lnTo>
                <a:lnTo>
                  <a:pt x="24232" y="33119"/>
                </a:lnTo>
                <a:close/>
              </a:path>
              <a:path w="1513839" h="444500">
                <a:moveTo>
                  <a:pt x="19902" y="25400"/>
                </a:moveTo>
                <a:lnTo>
                  <a:pt x="16637" y="25400"/>
                </a:lnTo>
                <a:lnTo>
                  <a:pt x="24232" y="33119"/>
                </a:lnTo>
                <a:lnTo>
                  <a:pt x="36327" y="29875"/>
                </a:lnTo>
                <a:lnTo>
                  <a:pt x="19902" y="25400"/>
                </a:lnTo>
                <a:close/>
              </a:path>
              <a:path w="1513839" h="444500">
                <a:moveTo>
                  <a:pt x="59165" y="23749"/>
                </a:moveTo>
                <a:lnTo>
                  <a:pt x="13843" y="23749"/>
                </a:lnTo>
                <a:lnTo>
                  <a:pt x="36327" y="29875"/>
                </a:lnTo>
                <a:lnTo>
                  <a:pt x="59165" y="23749"/>
                </a:lnTo>
                <a:close/>
              </a:path>
            </a:pathLst>
          </a:custGeom>
          <a:solidFill>
            <a:srgbClr val="2583C5"/>
          </a:solidFill>
        </p:spPr>
        <p:txBody>
          <a:bodyPr wrap="square" lIns="0" tIns="0" rIns="0" bIns="0" rtlCol="0"/>
          <a:lstStyle/>
          <a:p>
            <a:pPr defTabSz="685681"/>
            <a:endParaRPr kern="0" smtClean="0">
              <a:solidFill>
                <a:sysClr val="windowText" lastClr="000000"/>
              </a:solidFill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4">
              <a:lnSpc>
                <a:spcPts val="784"/>
              </a:lnSpc>
            </a:pPr>
            <a:fld id="{81D60167-4931-47E6-BA6A-407CBD079E47}" type="slidenum">
              <a:rPr spc="-19" dirty="0"/>
              <a:pPr marL="28574">
                <a:lnSpc>
                  <a:spcPts val="784"/>
                </a:lnSpc>
              </a:pPr>
              <a:t>9</a:t>
            </a:fld>
            <a:endParaRPr spc="-19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2" t="7410" r="10244" b="4325"/>
          <a:stretch/>
        </p:blipFill>
        <p:spPr bwMode="auto">
          <a:xfrm>
            <a:off x="3196670" y="1423192"/>
            <a:ext cx="2505761" cy="158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object 21"/>
          <p:cNvSpPr txBox="1"/>
          <p:nvPr/>
        </p:nvSpPr>
        <p:spPr>
          <a:xfrm>
            <a:off x="3779913" y="743688"/>
            <a:ext cx="1656184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lang="ru-RU" sz="1200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sz="1200" b="1" kern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860039" y="3844044"/>
            <a:ext cx="1907393" cy="311621"/>
          </a:xfrm>
          <a:prstGeom prst="rect">
            <a:avLst/>
          </a:prstGeom>
        </p:spPr>
        <p:txBody>
          <a:bodyPr wrap="none" lIns="91426" tIns="45713" rIns="91426" bIns="45713">
            <a:spAutoFit/>
          </a:bodyPr>
          <a:lstStyle/>
          <a:p>
            <a:pPr marL="9525" defTabSz="685681">
              <a:spcBef>
                <a:spcPts val="75"/>
              </a:spcBef>
            </a:pPr>
            <a:r>
              <a:rPr lang="ru-RU" sz="1400" b="1" kern="0" spc="-8" dirty="0">
                <a:solidFill>
                  <a:srgbClr val="C00000"/>
                </a:solidFill>
                <a:cs typeface="Calibri"/>
              </a:rPr>
              <a:t>ИНОСТРАННЫЙ ЯЗЫК</a:t>
            </a:r>
            <a:endParaRPr lang="ru-RU" sz="1400" kern="0" dirty="0">
              <a:solidFill>
                <a:sysClr val="windowText" lastClr="000000"/>
              </a:solidFill>
              <a:cs typeface="Calibri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4354175" y="976898"/>
            <a:ext cx="316776" cy="403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788025" y="3124493"/>
            <a:ext cx="720080" cy="719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673</Words>
  <Application>Microsoft Office PowerPoint</Application>
  <PresentationFormat>Экран (16:9)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Office Theme</vt:lpstr>
      <vt:lpstr>2_Office Theme</vt:lpstr>
      <vt:lpstr>1_Office Theme</vt:lpstr>
      <vt:lpstr>«Внедрение новых требований к обучению истории в 5,6,7 классах, метапредметная связь. Изучение регионального компонента» </vt:lpstr>
      <vt:lpstr>Особенности преподавания учебного предмета  «История» на уровне основного общего образования.</vt:lpstr>
      <vt:lpstr>Структура и последовательность изучения курсов в рамках учебного предмета «История» на уровне ООО </vt:lpstr>
      <vt:lpstr>Структура и последовательность изучения курсов в рамках учебного предмета «История» на уровне ООО </vt:lpstr>
      <vt:lpstr>Содержание учебного курса «История нашего края. Ростовская область» </vt:lpstr>
      <vt:lpstr>Содержание учебного курса «История нашего края. Ростовская область» </vt:lpstr>
      <vt:lpstr>Содержание учебного курса «История нашего края. Ростовская область» </vt:lpstr>
      <vt:lpstr>Учебно-методический комплекс  «История нашего края. Ростовская область» </vt:lpstr>
      <vt:lpstr>МЕЖПРЕДМЕТНЫЕ СВЯЗИ В КУРСЕ ИСТОРИИ</vt:lpstr>
      <vt:lpstr>Воспитательный потенциал учебного предмета «История»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вопросы преподавания истории и обществознания с 1 сентября 2025 г.</dc:title>
  <dc:creator>79281</dc:creator>
  <cp:lastModifiedBy>79281</cp:lastModifiedBy>
  <cp:revision>13</cp:revision>
  <dcterms:created xsi:type="dcterms:W3CDTF">2025-10-19T17:00:59Z</dcterms:created>
  <dcterms:modified xsi:type="dcterms:W3CDTF">2025-10-19T21:16:03Z</dcterms:modified>
</cp:coreProperties>
</file>